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09:39.52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2438 1165 25034,'5'-55'351,"-1"-1"1,0 12 0,-1 5-950,-3 5 744,-3 15 548,1 8-783,-2 2 246,2 7-332,1 1-563,0 5 471,0 3 316,0 10-102,-4 26 4,-1-1-1109,2-11 1,-1 1 1135,-3 21 27,2-13 1,0 2-6,2-9 0,-1 0 0,-1 11 0,1-1-2483,0 18 2472,3-1-23,2-3-851,4-21 0,3 0 817,4 14-36,10 8-103,10-15 95,-6-16 1187,11 3-2150,19-17 123,-17-9 808,23-6-5446,-25-7-3293,-3-3 8883,-4 0 0,-14 5 0,-6 2 0</inkml:trace>
  <inkml:trace contextRef="#ctx0" brushRef="#br0" timeOffset="243">3008 1410 26077,'-9'-28'56,"2"8"-51,7 31-5,0 4-16,0 4-35,0 2-66,0 4-124,1 0-913,5 14 45,0-10-690,6 9-2004,-1-13 3803,2 1 0,-6-12 0,1-2 0</inkml:trace>
  <inkml:trace contextRef="#ctx0" brushRef="#br0" timeOffset="443">3061 1072 13738,'-11'1'-1725,"-1"-9"0,18 23 0</inkml:trace>
  <inkml:trace contextRef="#ctx0" brushRef="#br0" timeOffset="868">3414 1398 20695,'0'-4'3288,"0"0"-1331,0 4-1957,-2-37 20,4 33-20,-1-24 15,6 44-4,0 4 0,1 3-3396,0 3 3379,-1 2 6,2 16-5,-5 5-12,0-2 28,-3-5-11,-2-18-5,-1-5 10,0-4 6,0-4 23,0-5 5,2-2 3443,0-4-3353,6-19-68,-1 3 29,6-17 111,3-5-317,-3 7 223,6-10-1,-6 12 68,7-9-79,-5 11-45,4-5 1,-6 14-18,0 3-16,0 2 6,0 3-7,0 2-4,1 2 193,0 4-194,2 0-16,8 8-1,-2 2-72,21 27 27,-20-10-61,10 19-78,-17-15-333,-3 3 35,0 1-189,-2 1-198,0 0-300,0-2-529,-1-3-1645,3-3-6482,-2-5 9240,0-5 0,-5-8 1,-1-4-1</inkml:trace>
  <inkml:trace contextRef="#ctx0" brushRef="#br0" timeOffset="1117">4294 1085 20843,'-10'-43'571,"0"0"1,1 4-1,1 7 135,0 17-8,3 6-558,1 1 816,2 7-861,1 0 368,1 8-452,0 2 6,1 10 0,2 4 5,4 6-22,0 7-2243,4 5 2249,-1 5-23,-1-10 0,-1 2-351,0 2 0,0 3 107,1 10 1,0 1-920,-3-12 1,0-2 905,-1-2 0,1-3-455,2 8-301,1-4-3081,7 7-1020,-3-15 5358,6 6 0,-12-25 1,0-2-1</inkml:trace>
  <inkml:trace contextRef="#ctx0" brushRef="#br0" timeOffset="2175">4698 1381 15434,'0'-6'4717,"0"2"-1508,0 4-2923,-66-44-752,40 33 553,-12-13 0,0 4 302,18 22-261,2 2 111,1 3-66,-5 8-3375,7-3 3264,-4 6 264,4 5-264,1 6-18,1 1-16,3 1-11,4 3-11,2-1 16,1 8-22,6-12 23,5-1-18,4-15 12,7 2-11,0-9-68,21-3-39,-4-1-288,17-5 121,-9-1-119,3-4-140,-12 0 1,0 0-112,18-5 36,-18 4 1,-1-1-166,10-4-129,-2 0-123,-5-1 2901,-2 1-3019,-5-2 180,-3 0 318,-3 0 684,-3 1 392,1-5 180,-8 6 970,-1-3-602,-9 6 74,-3 3 924,-4-4-375,-4 3-964,0 0-101,-4 3-78,3 4-51,1-1 230,-4 1-262,1 0-282,1 2-27,1 0-17,2 2-22,0 3-1,-1 8-10,3 5-18,0 1-10,5 3-6,11 1-6,0-5 6,11 2 5,-3-9-16,2-3 5,12-3 6,-10-2 5,6-1 6,-4-7 0,-8 0 11,5-6 6,-10 1 5,-2-3 1,-1 0 10,-2-2 7,-3-1 4,-1-1 12,-2-1 0,-2 0 56,-4-9 146,-9-4-163,1 5 12,-7 3-18,6 16 74,-11 4-107,5 1-3364,-16 8 3330,15 0 17,-12 13-28,15-3 1,-1 8-7,5 9-2279,6-5 2263,1 12-39,5-8 2234,2 0-2548,10 17 62,2-12-1217,10 11 1138,-1-18-12,6-4-10,2-3-51,4-5-44,1-4-555,19 1 510,-12-7-1,13-1-95,-16-6-167,16-7 604,-14-1 180,11-6 55,-19 0 90,0-2 85,-2-2 83,-2-3 526,9-11 2108,-13 5-2493,8-10 0,-14 10 469,3-12-414,-9 10-22,0-7-45,-10 16 361,-8-1-546,-4 9-22,-8 0 134,-17 12-123,-10 11 865,-2 1-1033,-1 9-6,18-3-5,2 2-23,-1 10-5,11 1-17,4 1 0,11-5-22,15-5 5,0-8-17,13 2-16,-2-9 343,6-5-354,2 0-15,8-10 1,1-2-1178,4-2 1253,-5 0 0,-2-2 0,-10-6 0,-3-1-2399,-3-4 2427,-3-4-11,-4-3-1959,-3-5 1987,-3-4-282,-5-5 0,-1-4 268,-1 18 0,-1-1 67,0-31 0,-1 0 59,-4 3-82,1 22 1,0 2-684,-4-7 787,-1 5-5,1 7 1281,0 6-1287,1 7-28,1 4 1899,1 5-1944,1 3 998,1 3-1093,0 2 3392,2 7-3392,0 4 0,0 11 0,0 6 0,2 9-382,2 10 382,0-7 0,1 5-734,-1 1 0,1 3 0,0-2 507,0 12 0,1 1-315,-1 0 1,0 3 0,-1-7-249,-1-13 0,0-2-1607,0 12 0,1-2-7434,3 7 9206,-1-12 0,-2-22 1,-2-11-1</inkml:trace>
  <inkml:trace contextRef="#ctx0" brushRef="#br0" timeOffset="3002">7372 980 24452,'-14'41'102,"1"-1"1,0-1 0,2-4-41,3 8-5678,-1 1 5672,2 2-22,0 0 1160,2 2-1161,2 0-10,1 0-4,4-16 1,2-1-14,4 16-4,3-11 1,2-2-14,8 1 0,10 6 876,-6-20-921,2-3-79,15-3 51,-9-7-610,11-3 599,-14-9 22,1-1 34,0-8 5,0-1 3004,-1-5-2954,-2-2 7,-3-3-6,-1-2 33,-4-3 17,-3-1 295,-3 0-82,3-10-78,-8 11 56,0-6 28,-7 15-1,-3 3-22,-1 4-11,-2 2-28,-2 3-28,1 3 910,2 1-927,-1 3-130,2 0-26,0 1-1,0 9-5,0 1-6,0 8-16,2-1 5,0 4-34,0 1-39,3 2-39,1 2-73,4 0-498,10 12 146,-2-10-1219,6 8 636,-4-14-874,-2-2-3377,0-3 5371,1-1 0,-9-7 0,0-2 0</inkml:trace>
  <inkml:trace contextRef="#ctx0" brushRef="#br0" timeOffset="3342">8056 1182 25074,'-58'16'17,"13"-4"-6,60 15-11,7-4 5,-4-7 1,6 3 11,-8-10-5678,-2-1 5684,-1-4 452,-1-1-436,0-2 1001,-2-1-984,0-3-17,-2-1 23,1-4 112,1-7 3043,-5-2-2987,0-10 1140,-6 5-1269,-3 0-11,-2 7 5,-2-1-22,0 2-17,-1 1-11,1 2-17,0 1 5,1 3-33,1 1-22,1 2-34,1 2-286,0 4-95,-1 3-347,0 4-633,2 4-1669,1 3 3086,2 6 0,0-11 0,0 1 0</inkml:trace>
  <inkml:trace contextRef="#ctx0" brushRef="#br0" timeOffset="3661">8557 1178 25902,'-36'-27'5,"0"1"1,1 0-1,15 11 528,24 19-510,5 4 168,4 2-169,2 4-16,4 1-12,2 4 23,0 3-3225,0 3 3230,0 3 6,-1 2-2110,-1 1 2093,5 17-1506,-7-11 1506,2 11-696,-8-17 685,-1-1 999,-2-2-1004,1-2-12,-2-1-17,-1-3-5,-2-2-28,0-1 1473,-3 1-1999,-4-5 128,-1-2-152,-5-7 2308,-1-5-2834,-1-4-2510,-8-8 3653,2-2 0,2 1 0,7 4 0</inkml:trace>
  <inkml:trace contextRef="#ctx0" brushRef="#br0" timeOffset="3835">8549 1251 12137,'0'-7'4039,"0"2"-738,0 5-97,0 0-3154,-3-34 1063,-2 35-1063,-5-19-16,-3 46-12,0 5 6,-6 22-2174,6-9 2104,4-14 0,2 0-249,-3 17-1201,4-13 0,0 2-2659,-1 19 3847,1-15 1,0-3 0,3-9 0,0-1-1</inkml:trace>
  <inkml:trace contextRef="#ctx0" brushRef="#br0" timeOffset="4175">9075 1498 18450,'4'-7'2476,"-1"1"-568,-3 6-1404,27-66-1981,-16 36 1639,5-12 1,-1 1 95,-8 8 482,-2-3-567,-2-1 657,-2-4-718,-4 8 0,-1-1-150,-3-20 138,-7-3 1,-2 0 1489,-2 2-1503,1 8 0,-3 2 70,-4 11 328,-2 1-446,9 18-22,7 9 0,6 5-12,2 5 250,-1 3-233,0 6 6,1 31-22,1-10-346,3 8 0,1 1 345,4 12-5,0-16 0,0 0-2954,7 22 2956,-6-29 1,0-1 2,2 2 1,0-1-429,2 1 0,0-1 414,0 1 1,0-1-440,2 0 0,-1 0 392,1-2 0,-1 0-42,0-1 0,0 1-410,8 18 0,-1-1-159,3 10 218,-5-15 1,-2-2-811,-2-7 1076,0-5 183,0-2 0,-7-14 0,0-1 0</inkml:trace>
  <inkml:trace contextRef="#ctx0" brushRef="#br0" timeOffset="4375">9023 1322 25331,'25'-59'-1047,"6"15"-67,14 48-2414,4 2-2645,4-1-2721,-6 0 8894,-6-1 0,-21-2 0,-8 0 0</inkml:trace>
  <inkml:trace contextRef="#ctx0" brushRef="#br0" timeOffset="4983">688 2680 15709,'-2'-5'303,"0"2"-292,2 3 118,67-42-2358,-18 26 2254,6-9 1,3 0-4,-15 17 1,0 2-4,5-1 1,2 0-1134,4 1 1,1 0 1155,3 0 0,2 0-7,-18 2 0,1 0 1,0 0-356,2 0 1,1 1 0,-1-1 380,3 0 1,1 0-1,-1 0-475,2 1 1,1-1 0,-1 1 540,3-1 0,-1-1 0,1 1 41,1 0 0,0 0 0,0 0-126,0 0 1,0 0 0,7-1 267,-9 1 1,5-1 0,5 1 0,0-1 0,-2 0 0,-5 1-177,5-1 1,-4 1-1,0 0 1,5-1-57,-2 1 0,4-1 1,3 0-1,0 0 1,-3 0-1,-5 1-90,0 0 1,-4 0-1,-2 0 1,2 0 91,2 1 0,1-1 0,1 0 0,0 0-15,0 1 1,0-1 0,2 0 0,3 1 5,-4 0 1,3-1 0,2 1 0,1 0 0,-1 0 0,-4 1-58,1-1 1,-3 0-1,0 0 1,0 1-1,4-1 5,-8 1 0,3 0 0,2 0 1,0 0-1,0 0 0,-3 0 1,-1 0 1,4 0 0,-3 0 0,-1 1 1,2-1-1,3 1 2,-3-1 0,3 1 0,3-1 1,0 1-1,0 0 0,-2-1 0,-2 1-10,-2-1 0,-2 1 0,-2 0 0,0-1 1,2 1-1,2 0-3,3-1 0,2 1 1,2-1-1,0 1 1,-1-1-1,-1 1 1,-4-1 3,4 1 1,-3-1-1,-2 1 1,2-1-1,3 0 7,-4 1 1,2-1 0,3 0-1,0 0 1,0 0 0,-2-1 0,-2 2-12,-3-1 0,-3 0 0,0 0 1,-1 0-1,1 0 0,3 0 0,1 0 0,3 0 1,1 0-1,1-1 1,-2 1-1,-1-1 1,-4 1 45,2 0 1,-3-1 0,-2 1 0,2 0-1,5-1-36,-5 0 0,4 0 1,3 0-1,2 0 1,0-1-1,0 1 0,-1 0 1,-3 0-13,-1-1 1,-1 1 0,-1 0 0,-1 0 0,1-1 0,0 1-1,2 0-4,-1-1 0,1 1 0,2 0 1,-1-1-1,1 1 0,-1-1 1,-1 1-1,-2-1-20,10 0 0,0 0 0,-1 0 0,-2 0 1,-3 0-1,-5 0-94,-2 0 1,-6 1 0,0 0 0,4 0 109,1-1 0,5 1 0,3-1 0,-2 0 0,-5 0 0,-8 1 0,12 0 0,-5-1 0,-3 1 0,0 0 0,1 0 0</inkml:trace>
  <inkml:trace contextRef="#ctx0" brushRef="#br0" timeOffset="10278">5083 4936 19462,'-5'-58'843,"-1"1"1,1 12 0,2 4-367,1-16-102,1 26-1547,0 4 1475,0 5-3356,-1 2 3546,1 2 608,-1 7-1000,2 1-95,0 8-258,0 1 739,0 7-482,3 2 3421,1 8-3409,4 5-3393,2 7 3388,1 6-7,0 5-314,1 5 320,0 5-6,-3-1 1,0 2-12,-4-19 1,-1 1-4,3 16 1,-1-1 3,-4 10 10,-2-19 23,-3 2 202,-7-20-96,1-10 74,-9-6-158,7-11 6,-9-18-39,8 2-12,-4-14 12,5 5-1976,-5-23 1965,2 8-40,6 16 1,-1-2 41,-1-2 1,1 1 2,-6-20-154,6 21 1,0 0 153,-2-9 11,3 5 17,1-9-16,4 14-1,3-7-11,4 16 1,4 1 2079,14-2-2091,13 5 0,17 2 0,-5 9 3122,3 8-3122,-13 7-17,1 5-6,-2 8 1,-1 4-871,11 8 870,-10-4 1,-3 1-51,1 6-33,-2 3-549,-13-10 0,0 1 398,8 16 94,-11-15 1,0-1-252,3 11-891,6 16 296,-7-16-786,5 11-418,-8-20-1517,-1-2-6101,-2-6 9746,-3-3 0,-5-11 0,-3-4 0</inkml:trace>
  <inkml:trace contextRef="#ctx0" brushRef="#br0" timeOffset="10467">5302 5011 20632,'-42'-36'539,"1"0"1,1 3 0,13 6-512,25 16-84,4 0-33,5-1-30,8 0-278,25-7 44,-2 4-2299,1 3 0,3 1 1901,15-2 312,-18 4 0,-1 2-1078,18-2-758,-2 0-1169,-1 1 2935,2 1 0,-25 3 1,-3 1-1</inkml:trace>
  <inkml:trace contextRef="#ctx0" brushRef="#br0" timeOffset="10831">5937 4610 25337,'-28'-24'-20,"-1"1"1,-14-16 8,56 38-12,3 1 6,6 0-22,4 3-6,4 2-50,21 11-39,5 10-283,-26-12 0,-2 0 249,25 18-730,-21-7 674,-4 2 11,-5 1-7,-6 0-10,-7 12 163,-15 1 67,-13 7 17,-5-15-6,-6-7 34,10-14 39,1-5 533,1-3-466,2-3 34,1-5 5,2-2 1120,-2-14-1147,5 1-311,-1-9 243,5 5-22,4-1-40,0 1-10,5-1-40,1 2 11,6 0-33,4 1-45,4 2-3344,5 0 3159,3 2-73,6 0-389,4 1 31,5 1-291,1 1-533,1 2-1791,-3 1-1586,-2 2-2380,-6 1 7281,-7 2 0,-12 3 0,-7 1 0</inkml:trace>
  <inkml:trace contextRef="#ctx0" brushRef="#br0" timeOffset="11184">6499 4448 21873,'13'-43'-230,"18"18"45,13 48 68,3 2-6,1 4-23,-14-5-44,-1 1-74,-3 0-83,-1 1-40,-4-1 23,-4-1 56,-4 0 645,-5-2-460,-6-1 520,-2-2-380,-5-2 61,-5-1 56,-3-2 555,-13-1-398,3-5 45,-6-2 18,6-5 529,1-4-514,2-2 6,0-5 202,3-2-264,1-2-66,3-2-79,2-2-73,3 0-56,3-1-28,4 1-27,4-2-329,6 2 273,5 0-68,5 0-73,4 1-78,4 1-79,4-1-3393,3 2 3180,2-1-168,1 4-197,1 1-996,-1 2-2920,0 1 4864,4 2 0,-22 3 0,-1 0 0</inkml:trace>
  <inkml:trace contextRef="#ctx0" brushRef="#br0" timeOffset="11618">7538 4387 18470,'1'-6'3013,"1"0"-2306,-2 6 743,0 0-1405,-72-14-655,44 15 624,-18-3 0,1 5-14,23 13 147,-3 7-153,13-6-16,3 0-17,3 7 11,3-6 5,5 4 12,2-9 474,4-2-468,2-2-1,3-2 0,2-1 6,4-3 0,2-1 6,15-3 16,-8-4-692,11-3 715,-14-2 39,-1-3 22,-3-1 29,-4-2 38,-4-2 7,-4 0-1,-3-2-6,-3 1 18,-2-1-26,-1 1 9,-4 1 174,-4-6-192,-1 8-16,-3-3-16,3 10-29,1 1 685,1 4-746,2 0-7,3 2-67,0 1-212,2 1 185,2 11 39,2-1-11,4 11-6,3-4-22,2 2 11,2 1-101,11 10-185,9 1 51,1 1-727,2-4 537,-7-10-113,2-2-151,3-2-207,2-3-443,1-2-1164,1-3-2219,-1-3 3983,2-1 0,-20-2 0,-1 0 1</inkml:trace>
  <inkml:trace contextRef="#ctx0" brushRef="#br0" timeOffset="12215">8059 4272 17288,'-1'-5'4268,"0"0"-16,1 5-4280,-10-59-17,10 52 45,-7-45 11,15 68-44,3 0-3359,1 4 3381,4 2-2250,10 14 2127,-4-7-939,10 8 799,-6-11-619,12 6 485,-7-10 10,6 4 40,-14-14 72,-4-3 1871,-2-4-1680,-4-3 2566,-2-3-2426,-1-4 1840,-2-3-1621,-1-13-63,-3 3 46,-2-9 33,-2 3 877,-3-16-474,-1-7-380,-2 0-624,1 2 584,4 16 0,1 3 1,0 4-12,0 4 386,0 0-554,0 9-56,0 0 643,0 9-666,1 12 7,1 3 4,2 15 1,6 27-28,-1-5-285,-2-15 0,0 2 263,5 22 7,-5-28 1,-1 0-997,1 2 1,0 2 909,1 0 0,-1 1-104,1 3 1,-1 0-197,0 2 1,0 0-335,-1 3 1,-1 0-1246,1 1 0,-1 1 1991,0 9 0,-1-4 0,1 5 0,-1-2 0</inkml:trace>
  <inkml:trace contextRef="#ctx0" brushRef="#br0" timeOffset="12801">11117 4556 16820,'13'-48'961,"0"0"1,-1 4 0,-3 6-155,0 4-135,-5 7-112,-2 7-101,-2 4 763,0 6-998,-1 3-106,-1 3-96,0 3 272,1 1-316,0 4 22,0 5 11,1 7 160,2 7-160,2 5 6,9 24-17,0-9 6,9 15-4,-5-30 1,1-2-875,15 13 874,-10-15 1,2-2-3,15 2 11,1-4 6,-1-5 11,-3-4 28,-4-6 269,8-12-3145,-17-3 2928,5-11-371,-20 0 347,-1-4 51,-5-18-79,-1 7-17,-4-14 11,-2 13-22,-2 1 6,-1 2-6,0 2 851,1 4-851,1 3-1845,2 4 1805,1 4 2102,1 4-2174,1 3 376,0 4-533,4 2-157,3 3-207,7 1-347,5 5-561,5 3-1270,6 6-2661,4 2 5701,7 5 1,-19-10-1,-1 1 1</inkml:trace>
  <inkml:trace contextRef="#ctx0" brushRef="#br0" timeOffset="13283">12376 4312 15961,'2'-7'3983,"-1"2"-2841,-1 5 1031,0 0-1797,1-62-1103,-5 43 830,3-16 1,-3 5 36,-6 25-50,-3 1-2925,-2 3 2880,-4 1-2117,-4 4 2100,-2 3-11,-2 5-6,1 2-5,3 2 5,3 1 172,6 1-195,4 1 12,4 0-5,4 0 5,4 2-6,3-1 6,6 0-22,3 1 22,6-1 0,2 1-6,4-1 17,1 0-22,2 0 0,0-1-6,-1 0-11,0-1-22,-4-2 2180,-3 0-2326,0 4-207,-10 0 56,-1 0-174,-10-3 68,-6-5-393,-3 1 2054,-11 2-4104,-5-3-1692,-10-4 1838,8-8 309,-2-7 1701,9-5 740,-10-11 0,7 3-3392,-5-11 3392,14 6-2169,3-4 2925,6-2-295,2-3 1931,5 0 16,3 0-269,3 3-290,3 2-337,0 4-307,-1 4-197,0 3-207,-2 3-140,-2 3-107,-1 3-117,-2 2 1455,-1 3-1674,-2 2 2091,0 2-2314,-2 3 3397,-1 4-3370,-4 5-3386,-3 7 3370,-4 6-1,-3 7-5,-3 7-39,-2 5-1573,-1 7 1209,-2 4-1714,7-12 0,-1 2-2573,6-13 1,0-1 4689,-4 10 0,3-3 0,3-12 0,5-10 0</inkml:trace>
  <inkml:trace contextRef="#ctx0" brushRef="#br0" timeOffset="13975">14826 4561 19422,'16'-59'732,"0"1"0,-1-4 0,-2 7-60,-4 2-397,-2 5-35,-3 15-38,-3 20-56,-1 4 961,0 5-1118,-1 4 365,-6 13-342,-2 3-266,-5 14 265,0 3 0,-9 24 0,7-8-8,5-17 0,1 2-1,2 2 1,1-1-3,-4 17-324,6-10 1,0-1 312,1 1 11,1 8-5,2-24 5,1-6 5,0-4 6,0-6 141,0-5 445,0-3-541,1-11 1228,0-16-1278,1-3-536,0-14 535,-1 7 1,0-6-6,1-4 0,0-6-6,2-3-1854,1-5 1855,2-1 10,2-1-987,2 1 988,1 3 16,2 3-8,-5 19 0,0 0-3,3-15-5,3-10 5,-6 26-11,-2 7 17,1 5-39,-1 5 382,6 5-366,-2 5 1700,15 10-1728,-7 6-5,9 10-45,6 20 22,-6-3-1025,-9-10 0,-1 1 986,9 19-34,-7-9 1,1 1-253,-5-9 0,0 2 62,11 22 1,0 0 97,-12-21 0,0-1-59,4 9 1,-1 0-471,2 13-208,-4-5-257,-6-3-375,-4-6 1596,-9 17 0,3-32 0,-6 11 0</inkml:trace>
  <inkml:trace contextRef="#ctx0" brushRef="#br0" timeOffset="14192">14893 4468 21635,'-5'-40'-51,"0"0"1,2 3-1,8 7-77,34 17-1392,-5 4 1,2 0 1301,22-3 109,-18 4 0,0 0-143,19 0 0,-1 1 51,-2 0-258,-4 1-454,-20 2 0,-1-1-767,14-2-824,8-2-7190,-12-2 9694,-14 4 0,-3-1 0,-17 7 0</inkml:trace>
  <inkml:trace contextRef="#ctx0" brushRef="#br0" timeOffset="14543">15718 4092 8707,'-6'-2'7344,"1"1"-3183,5 1-3198,-61-26-642,41 16 48,-15-4 1,3-1 274,21 8 20,3 1 445,-1-2-902,5 3-72,-1 0-56,5 4-68,0 1 349,5 0-354,2 1-12,7 2-5,3 4-6,7 4 17,3 5-34,3 3 23,18 16-40,-16-7 1,1 2-482,-6-6 0,0 1 487,4 5 1,-2 0-74,-4 1-22,-3 0-5,-5-1 10,-5-2-428,-5-2 496,-4-2 895,-5-4-839,-4-2 6,-4-3 21,-5-4 7,-3-3 16,-2-3-5,-1-3 16,0-5 6,0-2 0,3-6-3138,0-3 3165,2-3-130,2-2 131,3-1-28,2-3 6,2 0-18,4-1-16,1 0-28,4 1-11,4 0-107,13-6-44,0 8-79,11-3-234,16 4-253,-7 6-828,17-1 123,-12 5-970,1 2-2072,-1 1 4475,5 0 0,-24 4 0,-1 0 0</inkml:trace>
  <inkml:trace contextRef="#ctx0" brushRef="#br0" timeOffset="14900">16253 3966 23581,'33'-12'-38,"-1"0"1,6 4 0,-2 7-41,14 25 453,0 2-540,-15-2 0,-2 2-345,5 15-644,-15-17 0,-2 0 784,-1 13 23,-14-12 198,-2-2-35,-4-2 286,-5-2-107,-3-4 44,-5-3 56,-4-4 28,-1-3 68,-1-4 50,0-1 33,1-4 1633,0-3-882,-8-21-751,11 8 451,-4-14-585,15 14-56,3 1-28,2 1-45,5-1-22,4 2-29,5 0-32,4 2-52,4 1-60,3 3-52,4 0-436,18 0 213,-9 4-523,13-1 175,-14 4-3599,1 2 2563,-1 0-1575,0 2-1600,-1 0 4480,2 1 1,-19-1 0,-1 1 0</inkml:trace>
  <inkml:trace contextRef="#ctx0" brushRef="#br0" timeOffset="15474">17303 3948 15454,'-35'-30'16,"-1"-1"1,4 3 0,4 10 2515,9 27-2543,-17 19-6,13-8-11,-10 14 946,19-10-946,3-2-28,2 2-6,5-3 900,1-1-911,4-1 11,6-1 18,4-1-757,7-2 778,4-3-189,4-2 207,4-4 10,1-2 23,1-2 51,10-7 1502,-12-2-1497,6-4 45,-16-2 33,-3 0 374,-3-3-340,-4 0 17,-4-2-6,-3-1 568,-2 0-546,-3-1-10,-1 0-12,-3 1-5,-2 3-12,0 1 1512,-2 2-1573,3 5 683,-2 1-789,6 5 166,2 2-245,0-1 39,1 6 23,0 0-12,0 7 1,3 0 5,3 3-6,4 3-3391,4-1 3391,3 1 0,16 6-10,-6-6 10,13 4-11,-10-7-142,2-3 142,1-2 6,-1-2-6,-2-3 3335,-4-2-3323,-3-3-6,-1-2 22,-4-2 0,-2-4 256,0-9-239,-5 1 5,-1-8-16,-8 4 5,0-4-3380,-5-3 3392,-1-2-774,-3 0 802,-2-1-2011,-1 4 2044,1 2 28,-1 4 34,2 3 2033,1 4-1815,2 1-341,3 7-29,0 0 785,2 5-779,10 16-11,1-1-17,10 18 6,-1-2 2718,2 7-2707,1 6 5,1 4-22,-1 4-11,1 4-81,-7-16 0,0 4-308,1 3 0,1 0-1695,0 1 0,0-1 801,-1-2 1,0-4-8279,5 12 9510,-2-12 1,-11-19 0,-3-11 0</inkml:trace>
  <inkml:trace contextRef="#ctx0" brushRef="#br0" timeOffset="18579">17405 3880 7447,'0'-4'4436,"0"1"2448,0 3-6318,-2-20-319,1 14-51,-2-15-28,3 19-23,-1 1 18,1 0 16,0-1 5,0 0 7,0 1 128,0-2 6,0 1-180,0 0 197,0-1-258,0 2-185,0-1 112,-2 7 34,0 0-11,-2 5 11,-3 11-34,3-7-6,-1 9-5,4-10 6,5 6 0,1-4-6,3 4-23,15 2-5,-10-7-56,10 6-134,-12-10-1994,2 5 2212,1 1 0,-5-5 0,0-1 0</inkml:trace>
  <inkml:trace contextRef="#ctx0" brushRef="#br0" timeOffset="19927">18760 3600 16456,'1'-51'1587,"-1"0"0,1 5 0,0 5-708,0 1-201,0 9-167,-1 7-135,0 6-62,0 5-73,0 4-51,0 4-251,0 3-117,0 1 122,0 9 78,1 2 28,1 11-5,1 7 0,1 31-28,-1-6-415,-2-15 1,0 2 420,-2 21-546,0-29 0,-1 0 534,-1 1 0,0-1-6,-1 0 1,-1 0-2101,-3 30 2084,1-3 0,2-4-308,3-5 308,4-4 16,3-6 1,4-5-12,4-5 1,4-6 27,4-4-22,2-5 506,5-5-517,4-5-56,5-3-1,-5-6 1,1-1-1621,20-4 1632,-18 0 0,0-1-56,14-7 1204,-6-2-1165,-4-2 28,-5-2 11,-5-1 1,-5-3 16,-4 0 34,-4-2 370,-2-11-303,-6 11 33,-2-6 225,-7 8-129,-2 9-12,-1-3 34,-1 10 12,0 0 3166,-1 3-3166,3 2 690,0 0-758,1 4-50,2 0-123,-1 1-34,1 6 28,1 2-23,1 6 29,2 2-17,2 3 11,2 4-11,2 1-85,7 15-16,-1-9-56,5 12-542,-4-15 340,-1 1-156,1-2-264,0-1-2559,4 5-1704,-4-9 5053,4 4 0,-12-17 0,-2 0 0</inkml:trace>
  <inkml:trace contextRef="#ctx0" brushRef="#br0" timeOffset="20089">19537 3620 17787,'-3'-4'1104,"1"1"-4381,2 3 0,0 0 0</inkml:trace>
  <inkml:trace contextRef="#ctx0" brushRef="#br0" timeOffset="20455">20007 3688 24956,'-31'-30'17,"0"1"0,1 1 0,10 13-6,20 28 0,2 4 0,3 4-5,1 2 5,4 2 0,0 1-16,4 2-1550,2 2 1560,3 0-3326,2 1 3321,3-1 0,3 0 941,1-1-941,3 0 0,1-3 17,-1 0-12,0-4 6,-5-1-238,-4-3 205,-7-2 16,-7-1-11,-6-2 17,-8-1 502,-7-1-547,-10 0-22,-7-2-40,-7-1 383,-4-2-438,-3-3-2364,-2-1 2274,2-5-62,2-3-694,12-6 1,1-3 60,-5-7-341,-9-17-2032,33 11 251,4-5 3339,10-23 1,-3 31 0,5-12 0</inkml:trace>
  <inkml:trace contextRef="#ctx0" brushRef="#br0" timeOffset="20605">20033 3657 9654,'5'-4'5047,"-1"1"-5336,-4 3 569,-64 42-78,38-22 217,-12 7 1,1 1-347,17-4 911,2 3-996,2 2-72,1 3-184,3 3-444,3 2-1366,4 1-5035,2-4 7113,2-5 0,1-14 0,0-7 0</inkml:trace>
  <inkml:trace contextRef="#ctx0" brushRef="#br0" timeOffset="20932">20542 3958 20408,'11'-55'780,"0"0"1,-1 3-1,-1 5-354,-3-3-118,0-2-616,-2-5 526,-2 16 1,1-2-1903,-2 11 0,0 0 1801,1-9 1,-1 1 135,-1-10 875,0 6-899,-3 6-21,-2 7 128,-7-1-196,0 11 68,-3 1-113,4 11 6,0 4-79,4 3 276,-3 7-281,6 4-22,-3 10 5,3 2 0,1 7-12,2 26 1,5-19 0,2 2 1372,-2 1 0,3 1-1375,7 18 0,3-2-1334,-5-20 0,0 0 1323,5 11 0,0-1 0,-4-13 0,0-3-3,1 1 0,0 0-56,14 26-2300,0-2 2227,-1-4-87,-9-17 1,-1-1-127,9 14-140,5 10-1780,-12-24 968,0-5-8509,9 2 9115,-9-12 1,0-3-1,-13-11 1</inkml:trace>
  <inkml:trace contextRef="#ctx0" brushRef="#br0" timeOffset="21104">20558 3711 23147,'39'-25'-167,"0"-1"1,0 1-1,15-11 1,-4 10-3127,0 23-5563,-6 1 7441,-10 1 0,-17 1 0,-8 0 0</inkml:trace>
  <inkml:trace contextRef="#ctx0" brushRef="#br0" timeOffset="24755">1813 6508 13326,'-39'1'2,"-1"0"1,-23 1 1418,60-2-1163,11 3 606,3-1-584,11 2-17,4-1-39,8-1-45,7-1-274,8 0 190,7-1-6,6 1-58,-29-1 0,2 0-975,20-2 1,2 0 954,-12 0 0,0-1 0,17-2 1,0-1-12,-15 1 0,-2-1 2,2 0 1,0-1-6,1 0 1,-1 0-4,0 0 1,-1 0 2,-1-1 0,-1-1 0,-3 2 0,-1-1-3,-3 0 1,-2 0 16,26-7-570,-2-5 800,-23 5 320,-3-2-281,-25 6 570,-4 0-760,-8 0 1968,-3-1-2041,-8-1 1091,-4 1-1069,-6-1 17,-3 1-218,-3-1 319,-2 1 61,-1-1 79,2 0 442,-9-5-353,12 5-32,-4-2-46,17 7-191,2 1 90,3 3-34,2 0-44,2 2-39,2 0-34,2 1 370,0 0-499,2 1 187,0 3-126,1 1 12,2 4 23,3 4-12,3 4-5,4 2 5,5 2-17,3 2 6,4 1-1361,2 1 1350,1 3-6,-2 0-11,-1 2-196,3 17-56,-10-10-207,-1 13-460,-11-12-1142,-5 0-3327,-5 1 5416,-7 4 0,5-19 0,-2-2 0</inkml:trace>
  <inkml:trace contextRef="#ctx0" brushRef="#br0" timeOffset="25329">4848 6396 23371,'5'-37'277,"-1"0"1,4-23-306,-8 61 0,0 4 11,0 3 51,0 7-6,0 6-6,1 25-494,0-4 461,1 20-791,-1-10 780,0 5-45,0 3-3,-1-28 0,0 1-62,1 0 1,0 1-96,-1 1 0,1 1-608,0-1 0,1 1 350,-1 0 1,2 0-174,-1-1 0,1 2-1269,2 12 1,1 0 587,-2-13 0,1 0-316,1 10 0,0-3-1728,3 11 2723,0-1 1,-4-26-1,-1-3 1</inkml:trace>
  <inkml:trace contextRef="#ctx0" brushRef="#br0" timeOffset="25550">4815 6888 10964,'-14'-58'1340,"1"1"1,0 5 0,1 5-411,0 1-185,2 15 0,1-1-123,-6-15-101,-2-13-124,8 21-105,2 3-96,3 2-73,2 3-56,3 1-39,5 2-4692,5 2 4647,7 1-726,5 3 687,6 1 721,26 1-861,-10 10 56,-14 4 0,1 2-291,12 7-558,-1 6-188,-4 8-867,-4 6-1592,-5 6 3636,-1 5 0,-15-15 0,-2-1 0</inkml:trace>
  <inkml:trace contextRef="#ctx0" brushRef="#br0" timeOffset="25936">4725 6903 19233,'36'-43'-79,"-1"0"1,-2 2 0,-1 10-180,3 19-162,4-1 450,0 1-1028,3 1-368,0 0-163,0 1 176,-1 0-1537,16-6 1563,-15 3 104,11-3-603,-6-5 1462,-11 5 454,8-6 1315,-8-1-61,-10 5 628,2-5 4060,-11-2-3125,-8 6-1932,0-4-191,-7 9-112,-2 5 322,1 2-456,-1 0-79,0 1-84,0 1-67,0 2 146,0 1-510,-1 2 22,0 7 34,-2 9-11,1 5 0,0 7-17,1-2-28,0 1-45,1 2-297,5 15 23,-1-10-185,5 9-218,-2-14-2090,5 10-409,-4-12 3277,2 9 0,-7-24 0,0-2 0</inkml:trace>
  <inkml:trace contextRef="#ctx0" brushRef="#br0" timeOffset="26123">5703 6185 20296,'-29'-17'-1506,"10"13"1,24 21 0,1 0 0</inkml:trace>
  <inkml:trace contextRef="#ctx0" brushRef="#br0" timeOffset="26545">6397 6237 19792,'0'-5'2515,"0"1"-577,0 4-1966,-50 29 0,31-9-51,-13 9 1,0 2-101,16 4-2526,-5 11 2291,6-12-163,-2 1-1143,-10 14 583,6-13-1107,-18 13 1051,18-28-73,-8-2-28,11-14-80,-5-12 1134,8-2 408,-2-8 291,8-1 185,3-2 202,2-3 229,2-1 136,1-2 99,0 0 2885,8-32-3450,-3 28 620,5-22-794,-5 38 478,-2 2-685,0 2-40,-2 4-145,0 1-106,0 3-269,0 1 661,4 4-470,2 3 10,5 5-10,14 11-29,0-3-949,12 9 871,-4-5-84,2 0-118,2 1-167,2-2-1262,14 11 91,-12-9-1098,9 6-2543,-17-12 5211,0 0 1,-15-8 0,-2-3 0</inkml:trace>
  <inkml:trace contextRef="#ctx0" brushRef="#br0" timeOffset="26920">6635 6464 23937,'-14'-45'-134,"9"10"122,23 37-16,6 2-16,2-2-164,15 1 46,-10-2-12,10-1 29,-15-1 55,0-2 45,6-5 79,-10-1 16,2-4 29,-11 3 22,-5-1-1,-2-1 18,-3-1 5,-1-1-11,-2-1 39,-1 0-11,-2 0 12,-1 0 10,-3 1-5,1 0 11,-2 2 11,0-1 6,0 2-12,-1 2-5,0 1-33,-1 3-39,1 1 4,-6 1-88,4 3-24,-5 4 7,5 3-62,-13 23-45,7 3-113,4 0 1,3 2-498,6 23-2691,8-2 2685,11-14-208,4-16-804,4 0-395,6-2-1629,3-2-4301,0-4 7650,-3-3 0,-14-8 1,-6-3-1</inkml:trace>
  <inkml:trace contextRef="#ctx0" brushRef="#br0" timeOffset="27323">7627 6374 17322,'-11'-43'698,"0"0"1,0 3-1,-2 11 1089,-9 21-1507,-6 5-73,-5 4 29,-23 11-401,11 2 184,15-4 1,0 3-14,-18 16-34,16-5-12,-2 6-16,21-9 495,6-1-590,6 7 11,15-3 79,1-2 10,13-8-10,-2-10 868,4-2-953,4-6 1,1-2 111,11-3-61,-8 0 1,-2-2 105,2-6 178,-2-2-139,-4-3 40,-2-1 11,-6-3-12,-4-1 1,-4-4-12,-6-4-3102,-3-5 3119,-5-3 34,-3-3-205,-3-1 244,-4 0 56,-4 1-122,-1 2 240,0 4-12,0 5-4,1 5-35,1 5-34,3 5 1,0 4-45,3 4 307,0 4-425,2 3 3041,2 3-3142,-1 2 332,2 4-320,-1 4 578,2 7-579,1 4 7,3 7-24,2 6-4,1 5-2430,2 7 2418,3 5-37,-4-10 1,0 3-802,0-10 1,-1 1 697,3 11 0,1-1-261,-3-11 1,1-2-587,12 29-2904,4-2-1694,4-1-3584,-1-8 9075,-3-8 1,-11-19-1,-7-9 1</inkml:trace>
  <inkml:trace contextRef="#ctx0" brushRef="#br0" timeOffset="28041">8961 6031 10634,'0'-5'4907,"0"1"-5946,0 4 1722,1-63 1072,-1 42-1531,0-15 0,-2 2 141,-2 24-80,-2 0-100,-2 2 911,-10 0-1029,1 3-11,-8 1-11,2 4-17,-2 2 16,0 2-32,0 3-2221,2 1 2197,3 3 1747,1 2-1769,5 0-16,1 3-1,4 0 56,3 1-33,4 1-5,3 8 49,4-6-10,4 6 0,4-8-1,3 0 3099,4 1-3099,3-1 15,3 0 0,3 0 249,10 4-272,-2 0 1,1-2-1411,-3-2 1402,7 4-12,-19-7-5,-4-1-141,-5-1 135,-4 0-2687,-5-1 2727,-3-1 226,-5-1-187,-3 0 1102,-18 2-1108,0-3-362,-15 2 363,3-5-7,-6 0 1,-4-2-6,-3-1 5,-1-1 1,1-2-6,5 0 28,-9-7-50,19 1-51,-2-5-129,23 3 2904,5-1-3543,5 1-1107,3 1-2752,6-1-3763,1 2 8435,4 0 0,-5 3 0,-1 1 0</inkml:trace>
  <inkml:trace contextRef="#ctx0" brushRef="#br0" timeOffset="28256">9346 6071 24689,'4'46'-506,"0"0"1,0-4-1,1-5-364,3-11-310,2 0-648,-2-1-1072,0-1 2891,-1 1 0,-4-12 1,0 0-1</inkml:trace>
  <inkml:trace contextRef="#ctx0" brushRef="#br0" timeOffset="28462">9337 5920 13593,'-17'-7'-1867,"4"2"0,15 10 1,-1-1-1</inkml:trace>
  <inkml:trace contextRef="#ctx0" brushRef="#br0" timeOffset="29189">9585 6027 15713,'21'-36'-2,"0"0"0,-2 2 1,0 10 2513,0 21-2505,0 1 1384,8 5-1405,0 9-14,1 2 5,-1 7 4,-7-3-20,2 2 852,-1 1-873,1 2-14,0 1 3378,-3 1-3484,4 13 58,-9-9 25,-1 8 23,-8-13-26,-5 5 90,-4-9 42,-2 3 196,-11-8-97,3-6 28,-7-1-3,7-6-16,-2 0 28,1-2 246,-4-4 12,3-2-241,3-1-28,3-2-40,8 4-27,0 0-29,1 1-26,1 0-42,0 2-15,0 0-12,1 0 1,2 1 22,5 0-17,2 0-6,5 0 6,3 1-17,3 3-3369,2 2 3397,2 3-5,2 2-1,0 3-10,0 0-12,0 3-50,6 10-552,-10-4 575,3 7-1,-15-6 3130,-5 0-3101,-3 0 21,-5-1 34,-9 8-5,-1-9 44,-18 7-33,10-15 50,-6 0 6,8-10 11,1-1 6,2-1-6,1-3-6,3-1 1,1-3 10,-1-8 802,5 3-908,-1-14-877,8 7 849,5-7 6,5 5-1,6-2-4,6-1-1,5-2 6,4 0-29,4-2 35,2 0-3091,1 0 3108,2-1 16,0 0-93,-3 0 93,-2-2 5,-5 2 29,3-9 0,-14 9 583,0-4-555,-15 13-12,-2 2 3387,-8-4-3403,-1 7 157,-6-2-158,1 9-5,-2 1-22,1 2 16,0 2-4,-2 3 4,5 2-28,-2 3 12,4 9-6,2-1 6,1 9 5,2-2-11,2 5 17,3 3-23,1 4-11,6 1-1612,3 0 1550,4 0-52,5-2-77,6-3-374,-4-9 0,2 0-2644,17 7 1296,-13-10 0,1 0 1930,21 4 0,-24-10 0,-2-2 0</inkml:trace>
  <inkml:trace contextRef="#ctx0" brushRef="#br0" timeOffset="39186">16689 6062 15687,'12'-43'587,"-1"0"1,0 3 0,-5 8-201,-9 13-76,-3 0-64,-1 0-7,0 0 860,-1 2-885,-2 0-50,-1 3 7,-2 2 306,-2 3-314,-4 4 7,-4 3-2,-5 2 6,-5 4-91,-5 3 75,-4 7-20,-2 4-20,0 3-61,14-3 0,0 1-729,-12 11 682,16-9 1,1 0-2,-2 9-2926,6 0 2890,6-2-12,5-1-15,5-3 74,8 6 133,4-9-199,7 3-15,2-10 903,4-4-777,1-2 28,5-5 60,0-1-82,4-6 89,1-3 3441,3-7-3350,0-2-314,1-4 237,-2-3-30,0-1-51,-5-4-10,5-17-534,-11 7 415,0-15-65,-12 13 25,-6 8 1,-1-1-85,1-18 86,-2 16 0,-2 1-1879,0-17 1829,-3 1 24,0 0 21,-2 3 19,0 2 57,2 3 17,0 2 142,1-17-107,0 26 357,0-10-378,1 31-41,0 5 1868,0 4-1851,0 5-3087,-2 6 3143,1 6-27,-2 7-821,0 5 819,-2 6-1956,-1 4 1978,-2 3-33,2-8 0,0 1-745,-3 20 714,2-6 0,2 0 1283,1 8-1282,4-19 0,2-2-28,7 9-43,8-3-54,6-5-57,22 8-1042,-8-15 1102,14 4-4,-13-17 1463,-2-4-1407,-2-4 39,-2-3 45,-3-3 40,-4-1 1065,-4-5-1009,-3-2 48,-3-6-19,-3-2-51,-2-3-44,-1-4-18,-2-2-32,-2-3 463,-1 0-514,-1-1-53,-2 0 20,0 1 52,0 0 43,0 3 35,0 0 27,0 4 3213,0-3-3203,-1 5-118,0 3-48,1 7 542,0 5-594,0 2-22,0 4 101,2 2 66,1 6 5,4 2 5,1 5-16,2 1 11,0 1 0,2 1-17,1 0 17,2 0 0,0 0 0,1-2 6,1-1-3404,1-3 3398,1-2 6,7 1 16,-6-7-16,5-1 5,-7-6-5,-1-3 50,8-10-17,-5-1 0,7-8-11,-9 1 22,-1-1-5,-1-2 17,-2 0 22,-1 0 168,1-6-73,-6 8 6,1-4 22,-7 12 6,-1 2 3369,-1 2-3403,0 3-44,0 2-29,-1 2-89,-1 2-11,-1 3 5,-4 5 6,0 4-17,-4 6 50,-7 15-28,2-4-27,-4 13-1,6-9-5,1 2-11,2 3-158,1 20-1187,5-13 925,2 15-1334,16 0 91,-1-17-1032,11 13-6002,-3-22 8719,2 0 0,-10-16 0,0-2 0</inkml:trace>
  <inkml:trace contextRef="#ctx0" brushRef="#br0" timeOffset="40046">17734 5828 19071,'4'-50'720,"-1"0"1,-2 8 0,2 8-531,4 15-83,-3 13-46,-1 2 427,1 4-432,1 3-6,0 5 23,0 5 5,1 5 12,-2 5 215,-1 19-249,-2-8-25,-2-1 0,-1 0-20,0 8 6,-4 14 61,2-18-73,0-2 238,2-2-243,1-2 12,1-5-7,0 5-5,0-11 17,1 0 73,0-12 83,0-5 214,0-1-247,0-10-84,0-2-6,2-8-11,-2-2 28,2-16-39,-2 6 12,0-13 32,3-6 40,2-5-44,1 2 41,0 18 0,1 2-53,5-4-546,3-5 501,-3 22 28,-2 10-39,2 3-11,2 2 0,1 2-17,3 2 5,1 3 1,2 3-29,0 4-201,19 21 129,-16-9-308,13 16 241,-21-14-45,1 0-57,-2 0-83,2-1-129,0-1-152,2-3-150,1 0-757,12 1-997,5-7-252,18-2 1513,-11-12 291,3-7-12,3-13-977,-10 1 2171,11-8 744,-5-5-2822,-12 7 2800,6-10 67,-17 11-428,-4-1 401,-3-1-40,-3 0 750,1-9-923,-7 9 1166,1-5-725,-7 5-688,-1 10-112,-4-4-72,-3 11-73,-2 0 682,-2 4-649,-9 2-168,3 2 101,-23 12-827,18-1 676,-11 10-12,16-4 3027,-6 13-3049,6-4-2289,-4 8 2272,9-8-403,2-1 408,2 1 722,3-1-715,1 0-29,2-3-61,4 6 2442,2-8-2397,4 3 5,2-11 570,7-1-525,-4-4 12,5-2 10,-6-4 68,7-9-46,-4-1 18,5-7 11,-7 1 263,7-17-202,-9 10 6,4-13-17,-11 15-5,-1 2 78,1-8-101,-1 7 0,0-3 6,-1 11 0,-1 4-11,-1 2-29,0 2-33,-1 3-123,0 1 50,-1 9 6,1-1-23,-1 10-16,0-2-17,2 4-34,3 2-218,7 10 134,-1-6-39,4 8-78,-4-11-763,5 10 214,-3-9-280,4 5-410,-3-12-750,2-2-1204,3-3 3523,5-3 0,-10-4 0,1-2 0</inkml:trace>
  <inkml:trace contextRef="#ctx0" brushRef="#br0" timeOffset="40983">19202 5748 14972,'-11'-44'394,"-1"-1"0,1 5 0,3 8 1937,4 17-2179,3 4 1044,0 2-1134,0 1-40,1 4 586,0 2-636,0 1 28,3 3 2001,2 8-1995,2 0 167,2 9-162,-4-2 0,3 12-5,-3-5 28,2 27-23,-4-24-6,0 14-5,-2-21-5,-1-2 10,0-2-5,-2 0 6,0-4 22,-3 0 28,2-5 45,0-2 44,1-4-16,1-1 56,0-8-112,-1 0 28,1-9-1,0 1-4,1-3-12,2-3 5,0-1 1,3-3 16,2-1-16,1-2 16,1 0 96,6-10-101,-2 10-17,3-5-12,-5 16-21,0 2 10,-1 4-38,0 2-12,0 3-5,0 1-29,8 2 23,-2 2-5,7 2 5,-3 3-616,1 2 604,0 5 7,0 2-18,5 12 12,-7-4 6,2 7 21,-9-4-27,-1-1-11,-2 1-1,2 9 7,-4-8 4,0 6-44,-1-4 51,-2-9 5,1 2 0,-2-8 22,1-3 611,-2-3-588,0-2 22,0-3-11,-1 0 6,1-1 33,4-7-50,-1-1 50,4-11-39,-6 6-6,1-6 7,-4 5-7,0 1-27,0-1 16,-2 2 6,-1 1-29,-1 3 24,0 1-24,1 2-10,1 3 5,0 0-123,1 3 151,4-5-27,0-3-18,3-3 17,0-3-5,-1 1-17,2-1 16,0-2-5,2 0 6,1-1-6,2 0 11,1 1-11,0 0 0,1 2-11,11-7 16,-8 9-3385,6-4 3380,-11 11-12,-2 3 7,1 0-12,-1 1 6,1 3 0,0 2-6,1 3-22,7 11 22,-4-2 11,3 8-16,-7-4 1161,-2 2-1178,-1 2-567,-1-1 510,-1 1-2513,-2-1 2430,2 1-32,-2-1-24,2-1-40,1-1-49,1-2 1327,2-1-1524,0-3-157,3-1-252,0-2-280,1-3-588,3-3-1266,-1-1 3064,7-4 0,-12 0 0,1-1 0</inkml:trace>
  <inkml:trace contextRef="#ctx0" brushRef="#br0" timeOffset="41232">20429 5560 12648,'3'-44'627,"1"0"1,-1 4-1,0 8 2594,-2 15-2902,1 5 1395,-1-1-1473,0 5 828,0 3-828,0 1 3177,-1 1-3390,0 22 102,-2-5-118,0 19-7,-1-12 1,0 3-1,1 0-10,1 2-1,0 0-39,7 12-11,0-9-44,8 7-74,2-13-694,16 6-162,-4-8-1227,12 4-3160,-8-11 5417,5 0 0,-17-7 0,-1-1 0</inkml:trace>
  <inkml:trace contextRef="#ctx0" brushRef="#br0" timeOffset="42503">20561 5503 15006,'-15'-40'205,"-1"0"1,1 3-1,4 9 2472,10 22-2543,0 0 1398,0 1-1414,0 1 854,1 1-883,-2 1 3421,2 1-3510,1 5 5,2 0 12,3 9-6,-1-2-16,2 4 10,-3 1 7,1 10 27,0 8-34,0 2 1,-1 1-6,1-11 6,1 0-6,1 0 5,1-1-5,5 8 0,-2-10 0,3 4-11,-5-13 11,-1-3 11,-3-2 0,1-2 17,-4-3 34,0-1 61,-1-2 287,0 0-360,0-8-16,-1 1 22,0-13-17,0-4-39,-1-1 17,-1-3-6,1 7 11,0-3-11,0 1 6,1-2-2818,0 1 2813,2 2-360,5-7 365,-1 10-6,5-4 23,-3 11-34,3 1 0,0 3-11,2 0 2668,8 3-2657,-3 2-12,16 3 7,-12 3-1,6 3-5,-8 1 0,-2 2 530,1 2-536,5 8 12,-3 5-7,-1 1 12,-7-1 0,-5-1-11,-3 1-6,-2-1 17,-2-5-11,-1-9 11,0-1 11,-2-2 6,2-2 17,-2-2 50,2-3-45,0-9-28,0 1 0,1-9 6,0 3-6,3-12 1,-2 6 4,3-10 1,1-3 6,0 9-1,3-6 6,-1 13-6,1 1 6,5 1-5,-3 4-12,3 0-5,-2 7-12,0 0 23,9 3-45,13 6 0,-6 0 5,5 6 1,-17-1-6,8 6 22,-6-2-5,5 6-6,0 3-11,-6-6-5,5 7-62,-4-5 39,-6-4-6,3 1-11,-8-7 17,0-1-79,0-2 102,-1-3-23,5-4 50,-3-4 6,4-5 6,-4 0-1,1-1 23,0-2-11,-1-1-6,1-1 23,-1-1 28,5-4 61,2-4-78,-3 6 17,-2 2-12,-7 11-11,-1 2-11,-1 1-39,-1 1 11,0 5-22,3 11-1,0-1-22,3 8-16,1-8-29,1 1-3661,9 6 3477,-2-5-582,13 10 301,-11-12-184,6 3-225,-9-6-279,1-2-583,-3-3-1798,0-1 3624,-2-2 0,-5-2 0,-1 1 0</inkml:trace>
  <inkml:trace contextRef="#ctx0" brushRef="#br0" timeOffset="42680">21693 5049 20015,'-5'-38'-233,"0"1"1,-1-23 1112,18 62-3932,9 10-6779,2 7 9100,-2 1 0,-7-4 1,-10-10-1</inkml:trace>
  <inkml:trace contextRef="#ctx0" brushRef="#br0" timeOffset="42963">22298 5193 17894,'-47'4'78,"0"-1"1,3 1 0,8 4 2509,16 15-2543,-3 15-45,6-9 5,-1 11 1,11-12 1038,3-1-1056,4 0 12,5 0 0,6-2-5,8 0 10,5-4-5,7-2 797,6-4-792,-6-8 1,2-2-562,20 0 547,-17-3 1,0-1-48,18-5-684,2-2 314,1-4-689,1 0-2800,0-1 3915,-26 4 0,-2 1 0,3-2 0,-2 1 0</inkml:trace>
  <inkml:trace contextRef="#ctx0" brushRef="#br0" timeOffset="44962">23978 4986 18037,'-28'-20'330,"0"0"1,-19-10 480,24 35-492,-9 9 214,-6 6-398,-1 1-106,0 2 33,13-5 342,3-1-382,3 1-16,4-1-29,5 1 1,5-1-3329,2 0 3334,4 0 33,12 7 17,1-4 18,13 5-23,0-7-2223,4-1 2167,19 8 0,-9-7 2217,14 5-2228,-19-10 0,-2-1-6,7 4 156,19 8-172,-37-15 10,-5 0 12,-5-1 3364,-3 2-3336,-4-3 61,-6 4 17,-4-5-5,-8 3-12,-4-2-11,-8 0-5,-5 0 33,-25 1-31,23-4 1,-1 0-343,0-1 0,0 1 328,-28-1 12,9-1-18,17-2-44,-12-3-168,30 0-403,0-2-638,14-1-1015,2-1-7579,12-5 9463,-3 4 0,4-1 0,-8 6 0</inkml:trace>
  <inkml:trace contextRef="#ctx0" brushRef="#br0" timeOffset="45172">24327 5074 24525,'34'32'-375,"-3"-1"-17,-19-9-790,0 3 139,-2 0-295,-1 3-5989,2 12-122,-4-12 7449,1 5 0,-6-22 0,0-5 0</inkml:trace>
  <inkml:trace contextRef="#ctx0" brushRef="#br0" timeOffset="45361">24365 4895 11474,'0'0'0</inkml:trace>
  <inkml:trace contextRef="#ctx0" brushRef="#br0" timeOffset="46145">24656 5035 22442,'6'-35'33,"1"-1"1,7-20-34,15 50-5,-5 4-6,9-1-12,-9 6 688,0 2-682,0 5 234,-2 2-212,9 12-21,-9-3-1,5 8-73,-6 7 40,-7-8-1,0 10-16,-10-11-45,-4 10 79,-5-8-398,-4 8 425,-4-13 12,-1-1 105,-1-1-88,0-4-7,0-1 7,2-5 22,2-2 39,2-2 22,3-4 213,1-1-201,2-2 11,1-1 502,0-3-536,1-1 263,0-3-274,1-1-17,0 0-17,0-2-11,0 0-16,2 0-1,0 0-11,4 1-5,0 2 0,0 1-18,7 1 7,4 3-12,2 3-5,3 4-23,-4 4 34,1 3-12,1 1-5,1 1-5,-2 1-7,0 1-4,-2 0-18,-3 1 12,-2 1-34,-3 1 0,-4-1 16,-2 2 24,-6-2 10,-3 1 17,-6-2 12,-6 1 10,-4-3 1,-3-1 11,-1-2 11,0-4-12,1-1 40,3-4 17,3-1 6,2-2 10,3-3-3391,3-2 3386,4-3-23,2-3-5,3-2-28,1-2-16,3-2-18,3-2 0,15-14 6,0 7 0,11-12 2907,-1 9-2901,2-2 5,4-2 0,1 0-22,0-2-884,0 0 901,-1 2 5,-1-1 17,-3 1 0,7-14-11,-12 11 17,2-7 5,-15 15 11,-4 3 17,-5 3 6,-2 2 6,-2 2-1,-3 2 453,-1 3-324,-6-3-100,2 7-7,-2-1 901,3 7-945,2 1-22,0 2 38,-1 0-27,-4 6-22,-2 1 5,-3 8-17,0 1 11,0 3-3403,0 4 3381,0 1-491,2 3 491,2 1-2102,5 2 2086,3 0-10,6 1-2,5-2-12,9 0 1815,7-2-1932,7 0-117,7-2-214,4-1-380,5-2-801,1-1-7517,-4-5 9186,-8-2 0,-18-8 0,-8-2 0</inkml:trace>
  <inkml:trace contextRef="#ctx0" brushRef="#br0" timeOffset="56963">7991 9625 13420,'-3'-47'1032,"0"-1"1,0 4 0,1 5-70,2 4-66,0 2-63,0 2-67,0 3-72,0 4-79,-2 5-84,-1 3-72,-1 4-91,1 3 224,0 4-420,1 2 12,1 3-162,0-1 67,0 8-62,1 2 33,0 20-44,2-3-11,-1 14 11,1-5-417,-1 6 417,1 4-1,-2 5 7,0 2-18,-3 2 7,-1 1 4,-2-1-16,0-2 12,1-2 4,1-2-10,1-1-9,2-15 0,1 0-19,0 17 5,3 12 6,1-21 5,1 0 1,1 0-40,1 17 17,-1-11-11,0 12-73,-3 3 11,-1-16-5,-1 14-79,-1-20-73,-1-2-671,-1 12 110,1-15-609,0 6-1753,1-19 2381,0-3 0,0-9 1,0-2-1</inkml:trace>
  <inkml:trace contextRef="#ctx0" brushRef="#br0" timeOffset="58763">7816 9289 17350,'9'-16'34,"1"3"38,15 13-49,-6 0 50,26-2-23,-15 1 17,11-2 73,11-3-61,-9 1-831,17-2 870,-15 1-1361,5 0 1383,3 0-11,4-2-12,5 1-1362,-13 0 1,2 0 1283,-12 2 1,3 0 1,6-2 0,6-1 0,-4 1-738,-2 0 1,0 0 705,-5 1 1,2 0-1,0 0-223,4-1 1,0 1-1,-1 0 233,10-2 1,1 1-2,-8 0 1,3 1 0,-3 0 3,8-1 1,-1 0-323,1 1 0,1-1 316,2 1 1,-1-1 269,1 1 1,2-1-250,-3 1 1,4 0-1,-3 0-19,-12 1 1,-2 0 0,3 0-7,-3 0 1,3 0 0,0 0-1,-4 1 5,2-1 0,-3 1 0,3 0-54,3 0 1,3-1 0,0 0 0,-2 0 66,3 0 0,-2 1 0,4-1 4,-3 0 1,5 0 0,2 0 0,-1-1-1,-6 2-134,6-1 0,-5 0 1,3 1 110,-3-1 0,2 0 0,1 0 0,-1 1 39,2-1 0,0 0 0,-1 1 0,-2-1-26,4 0 0,-2 0 1,3 0-11,-4 0 0,3 0 0,-1 0 0,-3 0 0,0 1 1,-4-1 0,4 0-107,0 0 0,3 0 1,1-1-1,-2 1 105,3 0 0,-2 0 1,2 0-6,-3 0 0,2-1 1,0 1-1,-4 0 47,0 1 1,-3-1 0,0 1-49,1 0 1,0 0-1,0-1 2,-1 1 1,0 0-1,4 0 3,-1 0 1,5 0 0,0 0 0,-3 0-2,3 0 0,-2 1 0,2-1-3,-3 0 1,3 1-1,-1-1 1,-3 1 6,-1 0 0,-3 0 0,1 1-35,-1-1 0,1 1 1,-1-1 30,1 1 0,-1 0 0,0 0 65,0 0 1,-1 0 0,1 0-68,-1 0 1,0 0-1,-1 1 3,1-1 0,-1 0 0,0 1-3,-1-1 1,1 1-1,0-1 2,-2 1 1,-1 0-1,4 0-2,-1 0 1,4-1 0,0 1 0,-4-1-1,3 1 1,-3-1-1,5 1 4,-6-1 1,4 1-1,2-1 1,-1 0-1,-2 1 6,3-2 1,-3 1 0,0 0 0,0 0-9,0 0 0,-1 0 0,1 0 1,1 0 1,-5 0 0,2-1 1,0 0-1,0 1 1,-3-1 42,3 0 1,-2 1 0,0-1-1,3 0-45,-2 0 0,2-1 1,1 1-1,-1-1 0,-3 1-63,2-1 1,-3 1 0,0 0 0,1-1 51,10 0 0,2-1 0,-1 1 0,-5-1 2,-9 2 0,-3 0 0,1-1 7,13 0 0,3-1 1,-4 1-2,4 0 1,-4 0-66,2 0 1,0 0 59,-2 0 0,-1 0-3,0 1 0,-1-1 8,-1 0 1,-1 1 263,-1 0 0,-1 0-261,0 0 0,-1 0 3,-1 0 0,-1 1-3,-1 0 0,0-1-5,-2 1 0,0 0 414,-2 1 0,-1-1-418,0 0 1,-2 1 3,-1-1 0,-1 1-1,-2 0 1,0-1-1,-2 1 1,-2 0 0,30-1-6,-5 0 0,-23 1 0,2 0 867,4-1 0,0 1-864,-2 0 0,0 0 8,25-2 0,-26 3-5,-14 0-1,-3 0 18,1 0 666,6 2-689,-6 0 5,10 5-5,-14-2 6,4 3-17,-8-2-1,-2 1 12,-1 0 6,-1 2 11,-1-1 11,-1 1-6,-1 0 2985,1 6-2945,-2 3-17,1 1 1294,-2 0-1271,2 2-35,-1-4-16,3 7-3366,-1-5 3365,0 0-50,11 24 45,-7-14 0,6 18 6,-7-19 0,-2 0-12,2 2 6,-1-1 1,0 1 16,5 17 5,0 6-22,-5-18 1,1 1 2025,3 22-2026,0-2 29,-1 5-2857,-2-14 2833,-4-16 1,1 1 3,0 1 0,1 0-471,1 3 1,0 0 461,0 1 0,1-1-343,-1-1 1,0-2 348,4 14-11,1-2-6,-1-1 0,0 0 0,1-1 0,-2 0 8,-4-13 0,0 3 143,-2 8 1,-1 0-144,0-7 1,-1 0 665,-3 5 0,-2-4-652,-4 2 1,-5-1 1100,-3-2-1101,-2 0 1,-2-1 10,-14 14 304,5-12-346,2-6 1,-1-1 13,-7 5-21,-12 6-18,12-13 6,-2-2-17,0-1-2060,-3-2 2083,-2-1 333,-2-1-334,-2-3 1,-3-1 25,15-5 0,0-1-592,-19 6 0,0-2 578,-11-1 8,28-6 1,0-1-595,-1 1 0,0-1 597,-2-1 0,-1 0-3,0 1 0,-1-1 537,-1-1 0,-1 1-526,-19 0 1,-6 1-11,8-3 0,-5 1 0,0 0 7,13-1 1,-1 0 0,0 0 0,1 0-127,0 0 0,1 0 1,0 0-1,0-1 125,-2 0 0,0 1 1,1-1-1,4 0-7,-15 0 1,1 1-2,8-1 0,-2 0 0,-1 0 2,-1 0 0,0 0 1,-5 0-16,0 0 0,-4 0 0,0-1 1,1 1-147,10 0 1,1 0-1,0 0 1,-2 0 156,-9 0 1,-3 0-1,2-1 1,6 1 201,9 0 0,4-1 0,-2 1-210,-3-1 0,-4 1 0,-1-1 0,4 1 2,-5-1 1,3 0 0,-3 1 5,3-1 1,-3 1-1,1-1 1,3 1-3,-2-1 1,4 0 0,0 0-287,-2 1 0,1-1 0,-4 1 288,0-1 1,-5 1-1,0 0 1,3 0-177,-4-1 1,2 1 0,-2 0 183,2 0 1,-2 0 0,0 0 0,4 0-5,-1 0 0,3 0 0,0 1 182,-2-1 0,1 0 1,-1 0-185,0 1 0,1 0 1,-1 0-83,0 0 1,-1 0 0,1-1 75,-1 2 1,0-1 0,1 0-41,0 0 0,0 1 1,-4-1 10,13 1 1,-4-1 0,-1 1 0,0 0 0,4-1 11,-1 1 0,2-1 1,0 1-1,-2 0 9,0-1 0,-3 1 0,0 1 0,1-1 1,3 0-179,-13 1 0,5-1 0,-1 1 169,0 0 1,0 0 0,-3 0-47,12-1 1,-3 1 0,0 0 0,-1-1 0,4 0 58,-1 1 0,2-1 0,1 0 0,-3 1 3,-12 0 0,-3 0 0,0 1 0,4-1 1,2 0 1,2 0 0,1-1 135,0 1 1,1 0 0,-4 0-122,0 0 1,-2 0 0,-2 0-1,4 0-1,-3 0 0,3 0 0,-3 0-3,4 0 0,-3 0 1,1-1-1,3 1 4,2-1 1,4 0 0,-1-1-1,0 1 1,-1 0 0,1-1-3,1 1 1,-1-1 0,1 1-2,1-1 0,-1 0 0,1 0 42,0 1 0,1-1 1,0 0-49,0 0 0,1-1 0,1 1 4,-1 0 0,1 0 0,0 0 0,1 0 0,0 0 0,0-1 2,0 1 0,1 0 0,-1-1-4,3 1 0,1-1 0,-5 1-98,-9-1 1,-6 1 0,0 0 0,5-1 101,6 0 0,4 0 0,-4 1 0,-3-1 1,-4 0 0,0 1 0,3-1 61,0 0 0,3-1 0,2 0-48,-8 1 1,-1 0-10,-3-1 1,-3 0 0,5 0-8,7 0 0,3-1-17,-13 0 0,1 0-68,22-1 1,2-1 64,2 0 1,0 0 479,1 0 1,1 0-478,2-1 1,0 0 4,-30-3 579,4 0-584,3 0 6,3 0 633,7 1 0,0-1-605,-11 0-14,13 1 0,3 1 8,0 0-1515,3 0 1521,1 1 506,2 0-495,3 1 6,2 0 453,3 0-398,-7-1-44,12 2 2195,-4-2-2195,13 3 5,2-2 3283,2 2-3249,4-1 269,0 2-347,2 0 320,1-1-158,1-1-40,0 1-21,0-2-40,-1 0-89,-4-6-6,0 1-28,-4-6-34,1 0-16,-1-3-40,0-3-34,1-4-520,-3-19-22,3 8-538,-1-15-1507,4 12-7064,1 4 9380,1 5 1,2 14 0,0 7 0</inkml:trace>
  <inkml:trace contextRef="#ctx0" brushRef="#br0" timeOffset="60388">9353 9774 19389,'0'-5'2790,"0"1"-970,0 4-1736,-6 2-12,8 10-32,-2 7 21,16 26-1323,-5-4 1206,4 15-157,-8-10-795,-4-10 1,-1 2-3194,-1 22 4201,-2-15 0,-2-3 0,1-7 0,-2-2 0</inkml:trace>
  <inkml:trace contextRef="#ctx0" brushRef="#br0" timeOffset="61221">10758 9753 17171,'1'-6'3506,"0"1"-789,-1 5-2404,12-64-1444,-8 44 1274,3-17 0,-1 5 103,-5 24 405,0 3-422,-1 2 21,1 1-244,-1 12 27,1-1-5,2 12-16,0-2 4,0 4-4,0 2 4,0 1 7,0 2-34,0 0-6,3 12-6,4 2 12,0-2 0,3-7 729,-2-14-729,0-4 0,2-3 22,-1-3 0,0-3 11,1-3 23,6-6-11,-4-3 11,5-6 78,2-12-22,-4 3-581,3-8 603,-6 7-340,-2 0 346,0-1 0,-1 1 123,5-10-90,0 2-95,0 1-5,-2 8-17,-6 10 22,1 0-67,-4 6 571,0 0-565,0 6 394,-1 3-400,5 5 6,-1 3-23,1 4-17,1 3-5,-1 2-22,-1 4-35,0 2-44,-1 2-134,1 3-247,-1 2-2419,7 20-2673,-1-10-4218,3 8 9131,-5-21 1,-6-16 0,-2-6 0</inkml:trace>
  <inkml:trace contextRef="#ctx0" brushRef="#br0" timeOffset="62138">12918 9641 15737,'-4'-4'4839,"1"0"-5407,0-26 0,5-8 803,4 12-148,-4-15 0,4 2 75,9 19 535,13-9-451,6 0-128,3 1 229,0 5-258,-9 10-22,-1 3-16,1 1-23,-1 4-28,13 1-28,-10 7 737,9 2-826,2 14 44,-10-3-57,10 10-10,-15-5-22,-2 2 5,-4 0 6,-3 2-45,-3 10 185,-8-9 196,-19 26-96,-2-28 23,-18 13 157,-3-15-123,7-8-644,-8 2 661,15-9 5,1-2 28,3-2 235,-3-2-174,6-3-3189,-2-1 3162,7-3 150,1-4-217,3 0-40,2-2 464,6-3-508,8 0-62,3 0 5,8 2-11,12 4-16,-5 5 16,14 1-6,9 7 1,-10 1-12,15 5-10,-16 1-459,0 1 419,-1 1-22,-2 1-18,-3 1-4,-5 0-119,-3 10 146,-12-6 23,-4 6 11,-17-6 11,-5 0-34,-9 0-16,-6-1-45,-6 0-96,-4-2-100,-1-1 2239,-3-2-2599,-1-3-351,2 0-361,-2-4-8440,-7-2 8184,16-2 0,4-1 0,22-1 1</inkml:trace>
  <inkml:trace contextRef="#ctx0" brushRef="#br0" timeOffset="62697">14966 9467 21905,'1'-48'257,"0"0"1,-1 4-1,4 8-117,8 15-5499,3 2 5455,3 2 1398,2 1-1427,5 2-5,4 0-23,5 2 472,3 1-483,5 1-818,2 3 801,3 3-11,1 3-28,1 4-6,-2 4 1,-3 5-17,-4 5-1,-8 4-5,-8 3 2656,-7 5-2689,-11 18 66,-11-8 18,-13 14 7,-4-23 1,-4-3-1090,-18 17 1092,13-16 1,-2 0-6,-16 8 0,1-4 172,17-12 0,0-1-161,-12 8-6,-6 3-5,19-8 1127,12-8-1116,1 2 119,13-8-85,2-3 1385,4 1-1313,4-3 162,5-1-95,23-1-156,0-4-1838,20-3 1748,-3-4-246,-7 0 0,0 0-81,-8 1 0,1 0-303,13-3 0,-1 0-627,-12 3 0,-2 0-1756,0-1 0,0 1-807,-3 0 1,-2 1 3881,21-8 0,-25 9 0,-11 2 0</inkml:trace>
  <inkml:trace contextRef="#ctx0" brushRef="#br0" timeOffset="63904">17410 9196 9470,'3'-3'6206,"0"0"-1759,-3 3-4391,6-15-17,-7 11 6,3-10-12,-9 16 1,-4 0-6,-1 2 6,-3 0-6,-4 1 5,-2 2 12,-4 0-6,-2 1-5,-3 0 5,-2 1-220,-2-1 231,0 0 51,-2-1 39,2-1 56,2-2 56,4-1 308,-3-2-268,11 0-7,0-2-10,11 0 5,4-2-62,2 2-39,2 0 92,0-1-271,3 7 23,0 0-12,3 7 0,-1 2-5,1 2-1,0 4 6,-1 1-5,0 2-3398,-1 0 3414,-1 2-10,-1 11-7,-1-8 1,0 8 5,-1-13 6,-1 0 11,-2 3-6,0-7 6,1 0 73,-1-8-34,1-4 3437,0-2-3347,3-3 750,-1-2-789,0-4-57,1 0-27,-1-6 5,0-1-16,1 0 16,1-3-11,1 1 0,1 0-16,2 0-12,2 3 5,0 0 1,1 2-12,0 3 1,2 0 5,0 3-23,6 0 12,-1 2 17,3 3-12,-2 1 6,2 3 11,1 0-39,2 2-3386,2 0 3368,2 1-868,2 1 830,0-1-157,13 5 90,-12-4-40,7 4-262,-13 2-236,-10 2 224,-3 1-78,-13-1 2901,-5-5-4676,-28 10 1124,10-10-1948,-2-1 1,-1 0-556,-1-2-3326,-8 0 7023,19-5 0,9-3 0,5-2 0</inkml:trace>
  <inkml:trace contextRef="#ctx0" brushRef="#br0" timeOffset="64355">18918 8996 16064,'-49'18'149,"-1"0"1,4-1-1,5 1 1916,-1 9-1981,0 4-56,2 1-9,15-6 1,0 0-3,-9 16-14,14-14 0,1 0 8,1 11 407,3 2-418,3 0 0,4 0-17,4 1-22,3-3-29,6-1 1028,4-4-1206,24 8 117,-1-14 12,18 4 38,-6-17 2224,2-2-2126,-12-8 1,1-2 58,16 2 29,11-5 44,-26-5 28,-6-4 769,3-10-729,-12 3 11,0-6 139,-14-1-234,-7 6 1374,-6-7-1386,-19 0-84,-1 5-16,-14-3-3183,2 8 3166,-2 3-17,-5 5 396,-1 2-553,-3 5-1273,13 5 0,-1 2-5824,-21 8 7265,14-2 0,2 1 0,9-1 0,-1-1 0</inkml:trace>
  <inkml:trace contextRef="#ctx0" brushRef="#br0" timeOffset="65494">10243 9243 18259,'-16'-46'750,"-1"-1"1,2 5 0,4 7-159,8 10-161,2 5-89,0 2-13,1 3-43,1 3-47,1 2-37,0 4-37,0 1-126,0 3-39,-2 1 34,2 8 55,1 4 29,3 13-40,1 5-10,3 11 4,0 10-3271,0 10 3235,-4-26 1,-1 2 41,3 25 1,0 2-1083,-2-12 1,1 1 1018,-2-7 0,0 3 0,1 0-469,1 3 1,0 1-1,0-2 448,1 9 1,1 1-3,-1-8 1,1 2 0,-1-2-10,2 4 0,-1-2-11,2 1 0,-1 0-48,0-2 1,1 0-82,-1-3 0,1 2-456,-1-7 1,1 1 0,-1-1-731,2 5 1,-1 1 1342,0-5 0,1 2 0,-2-8 0,2 9 0,-1-4 0</inkml:trace>
  <inkml:trace contextRef="#ctx0" brushRef="#br0" timeOffset="66071">12156 9413 9743,'-1'-54'1486,"0"-1"0,0 5 0,-2 3-321,-6-9-101,-3 2-84,-1 3-145,0 5 1287,1 4-536,-2-15-1166,6 25-62,-1-11 487,8 29-448,1 2-1,0 6-357,0 1 924,2 6-929,2 5 55,4 5 113,12 21-28,9 23-144,-14-24 1,0 1-450,1 6 1,0 4 449,2 13 0,-1 4-697,-4-13 1,-1 3 0,0 0 672,1 1 1,-1 0 0,1 0-713,-2 2 0,0 0 0,0-2 699,0 6 1,-1-2-15,0 1 0,0 0-880,-1-1 0,0 1 805,0-1 0,-1-1-152,0-2 0,-1 3 154,0-8 1,0 6 0,-1-1 0,0-8-1,-1-3 1,0-1 0,1 6 0,0 0-1,0-1 1</inkml:trace>
  <inkml:trace contextRef="#ctx0" brushRef="#br0" timeOffset="66760">14238 9028 18031,'-2'-51'974,"1"1"1,-1 3 0,1 8-319,1 11-124,0 4-90,0 4 283,0 4-232,2 1-228,-2 6-187,2 2 30,-2 5-63,2 2 179,5 6-73,2 4 310,13 22-377,-2 0-510,7 17 504,-5 0-2176,0 10 2128,-12-25 1,0 1-6,-1 5 1,0 1-1214,0 3 1,-1 4 1205,-1 2 1,-1 4 0,0-2-10,-1-9 1,0-2-1,0 3-2,1 12 1,0 4 0,-1-4-3,2 8 1,-1-3-1,1 2 1,-1 0-478,0 0 0,0 0 461,-1-1 0,0 1-641,0-3 1,0 1 581,0-3 0,0-1-96,1-1 1,-1-2-239,1-2 1,1-2-276,0-2 0,1-1 679,2 4 0,-1-5 0,2 4 0,-1-4 0</inkml:trace>
  <inkml:trace contextRef="#ctx0" brushRef="#br0" timeOffset="67346">16432 8961 21304,'-11'-47'1219,"0"0"0,-2-7 1,1 8-884,7 22-72,-4-9-57,7 27-62,0 4-16,2 0-11,0 17-40,3 0 137,4 37 1,1 9-160,-4-25 0,1 1-578,0 9 0,1 6 1,-1-3 579,-2-1 1,-2-1-1119,0 5 1,0 2 1089,-2 4 1,0 1-14,-1 2 0,-1 1-12,0-19 1,0 0 0,0 0-5,-1 0 1,-1 1 0,1-1-711,0 1 1,-1 0 0,1 0 687,-1-1 1,0-1 0,1 1-64,-2 18 0,1 2-450,2-11 0,0 3 1,2 0-1155,2-4 0,2-1 0,0 0-1589,-1-3 0,0 0 0,2-3 3248,3 9 0,2-9 0,-2-15 0,-2-14 0</inkml:trace>
  <inkml:trace contextRef="#ctx0" brushRef="#br0" timeOffset="67898">18047 8894 18321,'-19'-56'1169,"1"1"0,1 4 0,2 8-2262,3 10 1765,2 4-79,1 7 616,3 3-806,2 6 264,1 5-499,2 3 126,0 3-47,5 16 1021,2 3-1027,12 39-157,-3-10-1744,-5-11 1,1 1 1689,-3-5 1,-1 0 2,0 3 1,0 1-258,0 3 1,-1 1 239,0 2 1,-1 1-905,-1 2 1,0 1 890,-2 3 0,0 0 8,0 3 0,-2 1-757,0 2 1,-2 0 753,-1 3 1,0 0-9,-2 0 0,-2 1 297,1-2 0,-2 3-495,1-7 0,0 3 0,0-2-298,0 6 1,0 2-2782,2-1 0,0 5 0,1-7 2771,1-14 0,2-3 0,0 2 0,1-6 0,0-16 0</inkml:trace>
  <inkml:trace contextRef="#ctx0" brushRef="#br0" timeOffset="74963">5841 13200 23539,'20'3'56,"-5"1"-168,-4 31-151,-3-5-308,0 1-673,0 3-1551,1 0 2795,1 5 0,-4-19 0,-1-1 0</inkml:trace>
  <inkml:trace contextRef="#ctx0" brushRef="#br0" timeOffset="75348">6071 12759 18166,'-23'39'-10,"-1"0"1,1-3 0,11-7-3,25-18-4,3-1 10,3-3 6,1-1 17,2-4 22,0-1 39,-2-2 1143,0-3-1048,-3-1 120,-3-4-46,-2-1 282,-2-2-266,-4-1 12,-2 0 0,-2-2 620,-1 1-643,-5-3-39,-1 0-17,-5 0-28,-2 0-11,-2 0-6,0 2-17,0 0-16,-1 2-12,2 2-16,0 2-6,2 2 229,1 3-291,1 1-39,-1 4-11,2 4-78,-4 14-85,5 1-167,1 9-359,4-3-717,5 0-1624,2 2 3058,8 4 0,-6-15 0,2-1 0</inkml:trace>
  <inkml:trace contextRef="#ctx0" brushRef="#br0" timeOffset="76015">6607 12912 20649,'0'-6'2756,"0"1"-1580,0 5-1170,2 8-6,2 7-6,9 37 6,-5-17-9,0 0 1,-1-1-3,-2-4-324,2 8 313,-4-14 5,-2-3 6,0 0 39,-1-4-11,0 2 33,0-8 51,0-1 33,0-8 279,-1-2-312,0-3-62,-1-5 23,0-4 11,0-4 5,0-3 29,2-2 0,1-2-7,2-2 7,4-1-764,8-11 713,-1 9-22,4-5 44,-5 14-125,0 3 58,-1 5 0,1 3-11,0 3-5,0 3 5,2 0 5,0 4-38,1 2 38,8 9-10,-5 0 5,7 6 0,-8-3 756,1 0-756,8 4-11,-7-5 11,8 2-17,-8-9 45,1-2 54,2-2-82,0-2 11,1-1-28,0-4 29,0-1-1,-1-5 6,-2-3-6,-1-4 22,-2-3 18,-1-3 5,-3-3 0,-2-1 89,-2-18-66,-4 10-777,-2-13 787,-3 12 7,-4 0 10,0 0 51,-2 3 134,-5-7-134,2 13-56,-3-3 22,4 16-17,-1 2 45,0 4 693,3 3-816,0 2-22,3 1-12,0 1 6,2 2-17,0 15 12,1-3-1,3 12-5,4-5 28,2 2-29,5 3 1,2 1-3398,6 2 3348,3 0 16,4 0-474,-5-10 1,1-1 457,16 10 13,-14-11 1,1-1-82,10 5 0,-1-3-157,4 7 169,-17-7 5,-1 5 0,-20-7-45,-10 0-73,-7 0-117,-9 0-134,-7 0-186,-4-1-308,-3-2-498,-2-2-1353,0-2-2563,1-4-3202,6-2 8591,6-1 0,13-2 0,5 0 0</inkml:trace>
  <inkml:trace contextRef="#ctx0" brushRef="#br0" timeOffset="76903">7869 12769 18660,'3'3'3496,"-1"0"-1592,-2-3-1870,-16 32-1,19-23 7,-7 24-24,26-31 40,37-6-39,-19-2-6,-8 1 1,1-1 94,11-11-11,-14 3 45,4-5 11,-18 3 6,-5 1 0,-3-2-23,-3 0-10,-3 0-12,-1-1 84,-6-5-112,-1 6-5,-6-4 33,-7 6-62,3 5-11,-6-1 6,5 7-6,-1 3 0,-2 0-11,0 3 6,-2 2 5,1 2 12,-14 17-51,14-7 5,-9 12-10,19-10 5,3 2-12,2 1 1,3 1 11,2 1-5,8 10-7,1-8-4,10 7-29,14-2 6,-3-9-3393,13 6 3382,-8-12-127,0-2 138,0-2-6,-2-3-5,6 1 50,-7-3-2223,-2-2 2234,-11-3 2234,-8-4-2149,1-7-63,-5 1-5,2-6-2147,-7 4 2158,1-3-11,-2-1 0,0-3-6,2-9-5,1 6 2263,3-7-2269,1 11 11,2-1-11,2 4 12,2-1-2275,1 2 2269,2 2 2136,8-2-2147,-6 6 5,8-2-5,-8 6-18,1 1 7,0 2-18,0 0 18,1 3-1,1 3 1,-1 3-12,3 3-237,8 12 260,2 6-12,0 2 12,-5 2 0,-9-10-6,-1 3-12,0-2 1,2 0 0,9 6-23,3-3-2119,1-2 2125,-4-9 39,-1-12 91,-6-3-96,7-5-296,-9-4 296,2-6-1355,0-3 1383,0-4 1353,8-15-1292,-4-11-56,-1-2 1227,-8-5-1221,-9 10-640,-5 9 1,-2-1 655,2-21-28,-3 19 1,-1 0 1875,-2-14-1825,-2 2-556,-4 4 590,-1 5 16,-1 4-1328,-2 6 1340,-1 5 801,-1 3-835,0 5-590,0 4 557,2 3 576,-5 3-649,8 6 2340,-2 5-2346,7 8 1689,1 6-1706,1 20 1,5 14 4,4 5 241,0-25 0,3 0-285,12 17-39,7 3 22,-11-25 0,2-1-25,1 0 0,2 1-182,11 9 0,5 1-84,1-1 0,2-1 57,-9-6 1,1 0 0,-2-2 26,6 4 0,-3-3-64,-6-3 0,-3-2-620,2 4-515,-7-3-8352,-3 1 9300,-8-10 1,-2-3 0,-6-9 0</inkml:trace>
  <inkml:trace contextRef="#ctx0" brushRef="#br0" timeOffset="77080">9023 12769 18106,'-3'-3'2997,"1"1"-1698,2 2-1277,90-73-3187,-45 48 3105,-8 0 0,6-7 1,-3 9-589,1 11 1,-3 6-1099,-7-1 0,1 0-511,9 0 0,1-1 2257,-9 2 0,-2 1 0,3 0 0,-2-1 0</inkml:trace>
  <inkml:trace contextRef="#ctx0" brushRef="#br0" timeOffset="77689">11319 12699 22631,'13'-48'563,"-1"0"0,0 6 1,-4 6 698,-5 6-1428,-4 15 49,-2-1 314,-4 14-195,-1 3 73,-2 6-178,-4 4 95,-2 8 162,-2 5 17,-1 4-3059,0 4 3058,0 4-88,3 1-470,3 1 94,3 1 33,4-1 25,3-2 11,6-3 6,3-2 3,7-4 18,6-3 8,5-4 185,5-4 5,5-5-307,4-4 307,2-3 2226,1-5-2203,-2-5 785,7-11-578,-8-11-89,-3-2 10,-13-3 6,-13 8 100,-3-14-139,-6 7-33,-4-10-12,-5 11-12,-5 3 1,-2-1-45,-5-8-12,3 10 1,1 0 11,-3 2-12,1 4-2388,0 2 2388,1 3-16,1 3 109,-5 3-249,1 5-39,0 6-146,5 7-7848,2 32 8184,7-8 0,-2 6 0,8-20 0</inkml:trace>
  <inkml:trace contextRef="#ctx0" brushRef="#br0" timeOffset="78804">13769 12772 19513,'-8'-54'509,"1"-1"1,1 6 0,-4 7 1457,-11 12-1782,2 9-22,-7-2 694,-5 13-796,6 6-27,-10 5 48,9 6-60,-1 5-11,-11 17-5,10-3-1,6 0 1,2 2-6,-2 9 1023,-3 14-1029,10 3-630,8-15 630,0 9-16,10-19 10,3-4-10,7-2 11,5-4-28,17 0 44,-6-8 338,24-2-304,-23-11 1,7-5 16,-15-5 28,-3-4-2082,-1-1 2105,-2-3-905,-1-1 938,-4 0-488,-2-2 465,-3-1 135,0-24-162,-3 19 11,0-17-34,-3 26 11,0 3-5,0 4 2286,-1 3-2259,0 2 1141,0 4-1224,0 2 663,0 2-691,0 3 0,-2 11 16,1 2 1,-1 10 0,3-1-23,-1 4 11,1-1-11,3 3-11,2-2-11,5 1-17,4-2-22,4-1-17,4-2 33,5-3-3408,5-3 3402,4-4 12,4-4 6,0-5 16,0-3 29,-3-5 10,-3-5 1,-3-5 11,-3-5-451,-1-4 451,-3-4-6,-2-1-2093,-1-4 2122,-4-1 21,-1-3 2103,-4-4-2108,-3-3-11,-2-5-962,-1-3 962,-3-4-6,-1-2 0,0 1 17,-2 0-5,-1 4-1518,-1 4 1556,-4 6 7,-1 6 1930,-4 6-1914,0 6 18,0 4 44,-4 4 897,6 7-1048,-3 3 3385,8 8-3396,-1 6-12,2 5 0,1 7 5,0 3-10,5 22-7,3-8-350,6 17 345,4-12-698,4 1 682,3 2-35,5 1-1824,4 0 1769,3-1-45,5-1-62,3-1-140,-10-15 1,2-2-431,-9-6 0,1-1 464,8 5 0,-1-1-588,13 6-342,-5-4-482,-2-3-1304,-5-4 3052,-2-3 0,-16-8 0,-2-3 0</inkml:trace>
  <inkml:trace contextRef="#ctx0" brushRef="#br0" timeOffset="78960">14333 12634 17120,'-10'-4'3658,"2"1"-2997,8 3-2644,0 0-4279,23-44-1193,0 31 6392,17-34 0,-21 45 1,-7 1-1</inkml:trace>
  <inkml:trace contextRef="#ctx0" brushRef="#br0" timeOffset="79553">16067 12683 21446,'10'-41'481,"0"-1"1,-1 4 0,-6 7 314,-8 16-539,-6 1-38,-3 2-29,-4 3-44,-2 2-22,-1 2 44,-12 3-96,9 0 305,-7 4-326,11 0-29,0 4 162,2 2-167,1 1 0,1 3 11,1 0-28,2 1 5,1 0 344,-1 7-349,5-6 113,1 7-113,5-7 0,2 2-11,4 1 11,4 1-3392,4 0 3409,6 1-1381,4 0 1369,6 1-5,5 0-11,6 1-3,-9-7 0,3 1-3,1 0 1,1 1 10,0-1 0,-1 0-8,-4-1 0,-2 1-803,7 4 772,-6 1 23,-6 0 5,-7-2 28,-8 7 11,-21-2-16,-6-2 5,-18-3 6,1-8 1166,-6-2-1172,-3-1 6,-3-2-70,3-4 0,-1 0-87,-10-1-698,2-5 1,4-4-827,16-4-5830,-9-10 7494,33 8 0,5 6 0,3 4 0</inkml:trace>
  <inkml:trace contextRef="#ctx0" brushRef="#br0" timeOffset="79829">16595 12307 25271,'8'49'0,"0"1"0,1-1 0,-2-4 0,1 0 0,2-7-610,17 11 599,-1 0-6,-2-2-22,-2-2-3160,-3-2 3098,-3-2 304,-5-9 1,0 2-1146,4 17 323,1 8-2524,-10-20-1074,-4-22-4527,-2 0 8855,-1-11 0,0-3 1,1-2-1</inkml:trace>
  <inkml:trace contextRef="#ctx0" brushRef="#br0" timeOffset="80912">16645 12823 24357,'23'-39'-124,"-1"1"1,-6 4 0,6 7-109,31 19 0,5 9-537,2-4 689,-19 0 0,5-1 0,-6 0-1799,8-3 1871,-11 2 0,-4 0 8,-5-4-62,4-2 84,-11 2-241,2-2 280,-11 4 260,-4 0-204,-2 2 1609,-4-1-1586,-3 1 1030,-16 1-1036,2 2 34,-12 4 535,-4 5-529,7 1 117,-29 17-229,12 8-56,1-1-2092,13 3 2080,20-16-16,3 1-1,3-2 12,5-1-12,3 0-2739,17 3 2722,-3-6 24,13 2-1,-7-9 17,12-2 11,-10-3 1197,7-3-1186,-14-3 6,-1-2 6,-3-3 5,-1 0 18,-2-3 201,5-19-180,-11 11 6,2-13 3361,-12 11-3378,-2 7 90,-3-8 22,0 9-95,0 3-11,2 5 318,1 5-368,-1 1 5,-3 7-6,-1 0-22,-3 8 0,1-1-621,1 2 621,0 1-6,3 1 6,1 1-11,3-1 11,1 0-5,4-1-7,2-1 18,3 0-23,4-1 6,3-1 0,3-1 0,4-2-29,16 3 24,-7-6-382,10 0 387,-13-5 0,-1-3 5,-3 0 6,-1-3 0,-2-1 12,-1-3-7,-2-2 1,-2 0 16,-2-2 1019,-3 0-1007,-1-2-1,-4 0 18,-1-11-23,-3 3 0,-1-7 0,-1 4-6,-1 0 6,0-2 6,0 1-1,-2-1 12,1 1 0,-1 1-17,1 2 56,1-5-56,0 9 33,1-3 1,2 8-34,0 5-11,1 0-6,0 4-5,1 2-12,3 0-5,9 1 5,2 2 1,5 3 5,-1 2 0,2 2-12,2 1-16,12 10-415,-8-3 443,8 7 0,-14-4-23,-1 3 12,-3 1-6,2 14 12,-9-9-1,0 11 6,-10-15 11,-1 9-22,-2-9 0,0 4 0,1-10 5,1-1 12,2-1-6,3-2-6,1-2 1,3 0 5,1-4 0,4-1 5,15-2-10,-4-3 5,26-6-6,-20-1-877,11-7 888,-15-1-5,-2-3 12,-1-3-1,-1-3-2956,-1-5 2950,-2-3 12,-3-6 258,-3-4-253,-7 8 0,-2-2 1,3-18-469,-6 16 0,-1 0 474,-1-15 6,-4 0 0,-2 2 129,-1 15 1,-1 1-130,-5-15 16,-4-11 743,5 24-743,0 3 0,0 3 1,1 5 22,0 3-1,2 5 1,-1 4-11,2 4 1065,0 3-1094,2 3 326,-1 2-342,-4 12-6,0 1-6,-3 14 7,3-1 1722,2 6-1745,2 4 6,2 3 10,5 5-10,5 3-7,5 3-44,10 0 0,3 1 3,-9-18 0,1-1-31,12 19 0,2 0-210,-3-14 0,0-3-235,0 1 0,0 0 131,0-1 0,-1-1-1002,-4-4 0,-3-2-157,5 7-3452,-5-3-458,-2-4 5467,-1-3 0,-8-12 0,-2-3 0</inkml:trace>
  <inkml:trace contextRef="#ctx0" brushRef="#br0" timeOffset="81095">18218 12483 18901,'-2'-3'1882,"1"0"59,1 3-1784,60-44-27,-26 28-74,6-9 0,5 0-1262,-9 16 0,-1 3 1273,22-5-53,-20 4 0,1 0-873,-1 0 0,-3 2 501,15-1-1263,5-1 1621,-28 6 0,-13 1 0,-5 0 0</inkml:trace>
  <inkml:trace contextRef="#ctx0" brushRef="#br1" timeOffset="87732">9088 8280 18016,'0'-5'2191,"0"1"-4519,0 4 2350,-23-25 1269,12 26-1246,-21-16-28,18 33 0,-2 5-23,0 2-28,0 4-1316,0 0 1339,2 2-1074,2 0 1057,3 0 1654,3 10-1670,4-11 21,5 6-22,6-16 6,5-4 111,5-4-95,4-5 18,3-3 27,0-3 29,2-3 44,-3-3 0,0-4 34,-2-4 1614,-3-3-1458,6-13-117,-8 7 23,3-9 329,-4-14-363,-8 15-17,3-16-22,-10 21 3381,-1 1-3292,-4-6-117,-2 9-29,-4-3-16,-1 10-23,-3 3-22,-2 2-16,-1 2-85,-12 1-95,-3 3-51,1 2-224,3 4-565,12 1-1350,1 3 2386,3 3 0,5-4 0,2 0 0</inkml:trace>
  <inkml:trace contextRef="#ctx0" brushRef="#br1" timeOffset="88209">10736 8214 19322,'0'-8'3170,"0"1"-2391,0 7 481,0 0-5019,12-63 4174,-9 43-242,4-15 1,-1 4 982,-6 24-960,0 4-106,0 1-79,-2 11 12,2 1 38,-1 27-55,1-7-627,0 17 582,1-9 2346,5 23-2861,0-13-102,1-16 1,0 0-3255,7 14 3175,6 4 1,-10-24-1,1-1 1</inkml:trace>
  <inkml:trace contextRef="#ctx0" brushRef="#br1" timeOffset="88807">12564 7944 18778,'-1'-3'2756,"0"1"-706,1 2-1966,36-64-1845,-18 44 1789,5-17 0,1 4 0,-4 24-16,1 0-1,-1 4 511,8 1-634,3 13 72,-6 0 7,-3 11 22,-16-2 11,-2 15 0,-4-5 5,-2 11 6,-4-10 6,-3 0-2779,-2-1 2756,-1-2-1259,-7 9 1270,5-9 529,-3 5-523,5-9 0,5-6-11,1 0 56,5-6 2708,1-5-2652,3 1 2126,2-5-2114,3 0-40,3-1-45,4 0-78,5-3-118,4-1-3661,6-3 2788,6-2-3877,5-1-4144,-1-1 9015,-2 2 1,-18 4 0,-8 2-1</inkml:trace>
  <inkml:trace contextRef="#ctx0" brushRef="#br1" timeOffset="89565">14473 7761 13961,'30'-30'82,"0"0"1,-1 0-1,13-12 1,-5 9 18,-3 16 705,18-6-722,-12 8-16,12-3-7,-19 10-27,-1 2-6,-5 3 1375,6 2-1415,-11 5 811,8 6-860,-13 9 16,-1 0 17,-6 3 17,-5-4 5,-3 0 57,0 1 1869,-5 9-1786,-1-6 46,-5 6 38,-1-10 1514,-2 0-1486,-2-1 12,-2-2 6,-1 1 307,-7 1-280,7-4-3050,-7 1 3123,13-9 269,-1-2-190,8-2-259,1-1-10,2 0-191,7 0 17,-1 0 3398,12 0-3415,-2 2 17,7 1-6,-2 4 1,2 1 5,1 2-11,0 0 11,0 2-12,-1 0 24,5 6-24,-9-5-10,1 3-40,-10-6 40,-5-2-17,-1 1 22,-3 0-17,-4 0 12,-2 2-23,-6-1-5,-2 2-24,-3-1-66,-4 1-56,-2 0-151,-1-1-1226,-12 5-411,11-5-3925,-6 3 5909,15-6 0,8-4 0,2 0 0</inkml:trace>
  <inkml:trace contextRef="#ctx0" brushRef="#br1" timeOffset="90209">16955 7782 21870,'1'-38'392,"0"1"0,2-24-314,-3 61 893,0 0-1027,-1 3 413,0 1-352,0 7 29,1 3-23,-1 5 6,-1 3-12,0 2 182,0 3-181,-1 14-12,1-9-5,0 9 620,2-16-626,0-1 6,1-5 11,2-2 0,2-4 6,0-1 5,1-4 0,-1-3 34,0-2 201,11-6-184,-3-3 33,20-12-45,-12 3 24,8-7-355,-10 5 354,-1 0-6,-1 1 1,-3 1-7,0 1-5,-3 2-5,0 1-18,-2 2 6,-2 2-27,-2 2-7,-1 2-10,-2 2 268,0 0-280,-2 6 6,1 1-11,2 6-6,-1 1-23,0 3-27,0 2-56,-1 2-113,0 0-157,-1 2-307,1 0-515,1 1-819,1 1-3085,2-1 5130,4 3 0,-4-13 0,0-1 0</inkml:trace>
  <inkml:trace contextRef="#ctx0" brushRef="#br1" timeOffset="91051">19040 7656 24003,'14'-34'238,"1"0"0,7-21-215,-24 55 261,1 0-329,-1 0 94,-4 0-55,-2 2 17,-4 1-16,-2 2-1,-2 0 17,-1 0 12,0 2 32,-1-2-38,1 1-6,-1-1-34,2 0 202,0-1-61,-7-1-57,10 0-78,-2-1 1,11-2-24,4 1 7,-1 0 10,1 1 1,-1 1 50,-1 7-17,0-1 0,-4 15-22,3-7 11,-3 13-5,4-12-1,0 4 6,1-7-11,1-2 0,0 5 11,0-4 0,0 2 33,0-2-16,0-3-6,0-1 0,0-3 1,0-4-1,0-1 745,0-1-548,4-3-141,-1 1-6,3-4-44,0-1-11,3-1-6,3-2-11,3 1 5,2-2 6,2 3-22,10-1 10,-9 4-4,6 0 4,-11 3-16,5 6 6,-5 0-28,7 10 10,-9-3-16,2 6 0,-8-4 0,-1 1-28,-2 0 12,-2 2-18,-1-1-5,-1-1 11,-2 0-11,-2 0-3416,-4 0 3360,-4-1-556,-1-1 393,-4 0-744,-12 3 140,5-5-589,-8 1-1820,8-6 3327,-2-1 0,12-3 0,1 0 0</inkml:trace>
  <inkml:trace contextRef="#ctx0" brushRef="#br1" timeOffset="91283">19155 7517 18268,'3'-3'3535,"-1"1"285,-2 2-3697,61-39-27,-44 29-66,17-11 1,-5 3-3,-27 18-840,-1 0-9019,-4 4 9591,0-1 1,-2 2 0,3-3 0</inkml:trace>
  <inkml:trace contextRef="#ctx0" brushRef="#br1" timeOffset="93683">8354 14955 17236,'-2'-43'457,"0"0"1,0 3-1,1 10 1644,1 23-1961,0 2 638,0 3-1007,0 1 590,0 10-338,0 1 1309,0 12-1299,1 3-16,-1 6-11,0 29-17,0-9-973,0-14 0,-1 0 961,0 22 1,-1-27 0,0 0-29,1 2 1,0 0-48,-1 2 0,0 0-87,2 1 0,-1 0-168,0 1 0,1 0-280,-1-1 0,2 0-714,0 0 0,2-1 1241,0 3 0,1-3 1,2 3-1,1-3 1</inkml:trace>
  <inkml:trace contextRef="#ctx0" brushRef="#br1" timeOffset="95566">8416 14600 16583,'35'-30'52,"0"1"1,-2 1-1,-1 7 4,15 17 17,1-1 11,4 1-4710,1-1 4704,2 0 1,2-1 867,2 1-834,2-2-42,-29 4 0,1 0-136,1 0 0,1-1 141,3 0 1,0 1-12,3-2 1,0 1-15,4 0 0,1-1-5,2 0 0,2 0-9,3 1 1,1-1-1,0 0 1,6 1-2,-5 0 0,8-1 0,2 1 0,-6 0-21,-4 0 1,-3 1 0,4 0-310,-7 0 1,5-1-1,1 1 1,-2 0-1,-4 0 306,3-1 0,-3 2 1,-1-1 138,3 0 0,0 1 1,0-1-144,1 0 1,0 0-1,0 0-249,1 0 0,0 1 0,0-1 249,1 0 0,0 0 1,0 0-158,1 0 1,1 0 0,-1-1 156,1 1 1,1 0-1,0-1 0,0 1 1,0-1 0,1 1 5,0-1 0,0 0 0,1 0 37,-2 1 1,1-1 0,3 0-23,-11 1 0,3-1 0,2 1 0,-1-1 0,-2 1-65,0-1 0,-3 1 0,1 0 1,3-1 60,-1 1 1,3 0 0,1-1-1,-1 0 1,-4 1 27,14-1 0,-3 0 1,0 0 3,1 0 0,0 0 0,0 0-10,-15 0 0,0 1 0,-1 0 1,1 0 97,0 0 1,1 0 0,-1 0 0,0 0-96,1 0 0,-1 0 0,1 0 0,0 0-102,0 0 1,1 0-1,-1 0 1,1 0 95,0 0 0,0 0 1,0 0-1,1-1 20,-1 1 1,1 0-1,0 0 1,1-1-35,-1 1 1,1 0-1,0 0 1,0 0-12,0 0 0,1 0 0,-1 0 0,1 0-6,0 0 1,-1 1 0,1-1 0,0 1-92,0-1 1,-1 1 0,1-1 0,0 1 82,0-1 0,0 1 0,0 0 1,0 0-3,0 0 1,-1 0 0,1 0 0,-1 0-3,1 0 0,-1 0 0,0 1 0,-1-1 53,1 0 1,0 0-1,-1 0 1,0 1-56,0-1 1,-1 0-1,0 1 1,1-1 2,-1 0 1,0 0-1,-1 0 1,1 1-2,-1-1 0,-1 0 0,1 1 0,-1-1 71,16 0 0,-1 0 0,0 0-70,-1 0 1,-1 0 0,1-1 0,-2 2 0,-1-1 0,1 0 1,-1 0 1,-1 0 0,0-1 26,-1 2 0,-1-1 1,1 0-28,-2 0 1,1 0 0,-1 0 59,-2 0 1,1 0-1,-1 0-59,-2 0 0,0 0 0,3 0 4,-1-1 0,3 1 1,0 0-1,-3 0-52,2-1 0,-2 0 0,2 1 48,-3-1 0,2 1 1,-1-1-1,-3 1 3,-2-1 1,-3 1 0,-1-1 3,1 1 0,0-1 0,-1 1-2,0-1 1,-1 0-1,1 0 0,-2 0 1,1 0-1,-1 0 242,20-1 0,0-1-248,-1 0 0,-1 0-1,-3 1 1,3-1 0,-8 0 1,4 0 0,-2 1-236,7-1 1,-1 0 231,-8 1 0,1-1 0,-3 1 0,4 0 0,-3 0 34,0 0 0,0 0-37,-1 0 0,0 0 0,-1 0 0,0-1 3,-1 1 0,0-1 0,0 0 0,-1 1-3,0-1 1,0 0 2,0 1 0,0-1-3,-1 0 0,0 1 6,-1-1 0,1 1-9,16-2 1,1-1 222,-17 3 0,0-1-220,13-1 0,-2 0-244,-19 2 1,-3 0 254,0 0 1,0 0-1,-3 1 1,1-1 1179,29-3-1149,-4 0 1015,-3 0-1020,-2 1-6,-3 0 3,-16 3 0,2-1-3,-1 0 0,2 1-6,9-1 0,0 0-14,-10 1 1,-1 0-4,-1 1 1,-2 1-28,14-2 33,0 1 0,-1-1-11,0 2 17,-2 0-17,1-1 0,-4 2 0,1 0 23,11 0-23,-12 0 0,8 2-28,-18 0 28,-2 0 0,-3 1 5,-2 0-5,-2 1 11,0-1 1218,-2 1-1223,-1-1 5,-1 1-11,-2 0 3025,0 0-3019,-3 1 11,0-1-6,-2 2 406,0 1-417,1 1-2708,-2 1 2713,1 2-235,0 1 230,0 1-2214,5 11 2202,-4-3 7,4 8-1360,-6-4 1342,-1 1 804,0 3-797,-2 0 142,1 15-132,-3-8 17,0 10 0,-2-12-5,-1 2 1012,0 2-1006,0 2 1795,1 1-1790,-1-9 0,0 0-6,2 20 6,0-6 0,1 1 11,1 11-133,-1-19 0,1-1 139,3 18-2192,1 1 2174,1 1 7,0-1-898,1 1 880,0 0-807,-1-1 790,0 1-464,-2-1 488,-2-1-18,-2 1 1065,-2-1-1036,-1-1 1211,-2-1-1211,-3-1-6,-3-1 5,-1-18 0,-2 1 6,-8 17-17,6-21 1,-1 0 33,-20 23-29,7-21 1,-1 0-20,4-6 1,0-1 2,-5 3 0,-2-2 5,-20 9-10,10-9-7,-14 6 1,14-13-3,10-7 0,-1 0 3,-19 6 2,17-7 1,-1-1 3,-16 4-1,-3-2 0,-4 0 18,-4-2-7,28-5 1,0 0 520,-2 0 1,-2-1-519,-1 0 0,-1-1-8,-2 1 0,-1 0 0,-2-1 0,0 0 6,-3 0 0,0 0-12,-2 0 0,-1 0 3,-1 0 1,-1-1-4,-1 0 1,0 1-371,-2-1 1,0 0 366,-2 0 1,0 0-6,-2-1 0,0 1-398,2-1 0,-6 1 407,9-1 1,-6-1 0,-2 0 0,2 1-246,6-1 1,1 1-1,0-1 1,-2 0 246,4 0 1,-2 0 0,0-1 0,1 1 0,2 0 150,0 0 0,1-1 1,2 1-1,-2-1-154,-1 0 1,-1 0-1,0 0 1,3 0-249,-5 1 0,2-1 1,-3 1 254,4-1 0,-2 0 1,-1 0-1,0 0 3,-2 0 0,-1 0 1,1 0-1,2 0-26,-4 0 0,2 0 1,-5 0 19,7 0 1,-5 1 0,-3-1 0,-2 0 0,-1 0-1,9 1 0,-3-1 1,-2 1-1,0 0 1,1-1-1,1 1 1,3-1-4,-6 1 1,3 0-1,1-1 1,0 1 0,-4 0 0,6-1 1,-3 1 0,-2 0 0,0-1 0,2 1-1,4 0 1,6 0 30,-15-1 1,9 1 0,-1 0-45,-2 0 0,0 0 1,0 0 55,0 1 0,-1-1 0,1 0-58,-1 0 0,1 0 1,-1 1-3,2-1 1,0 1-1,-6-1-2,12 1 1,-6-1 0,-2 0-1,-1 0 1,2 0 0,5 0 13,-5 0 1,6 0 0,-1 0-1,-4 1 4,4-2 0,-4 1 1,-2 0-1,0 0 1,1 0-1,3 0-69,0 0 1,1 0-1,1-1 1,2 1-1,1-1 70,-1 1 0,2 0 0,0-1 0,-3 1 0,1 0 1,-3-1-1,0 1 1,1-1 0,3 1 4,-13 0 1,4-1 0,0 1-4,-2 0 0,1 0 1,-1-1-62,0 1 0,1 0 0,-1 0 63,0 0 0,-1 1 0,1-1 44,0 0 1,0 0 0,0 1-42,-1 0 1,0 0 0,1 0-4,-1 0 0,1 0 0,-1 1-4,2-1 0,-1 0 1,-3 1-10,13-1 1,-3 1 0,-2 0-1,1 0 1,3 0 5,-1 0 0,3-1 0,-1 1 0,-2-1 2,1 1 1,-3 0 0,0 0-1,0 0 1,5 0 40,-14 1 1,4-1 0,0 0-43,-1 0 0,0 0 1,0 0 1,1 0 0,0-1 1,0 1 3,1-1 0,-1 0 0,1 0 11,3-1 0,0 1 0,-5-1-1,5 0 0,-6 0 0,-2-1 0,1 1 1,6-1-136,-8 1 0,5-1 0,-6 0 134,14 0 0,-7 0 1,-2 0-1,0 0 0,4 0 1,8-1 40,-3 1 1,6-1 0,-2 0-48,-11 0 1,-3-1 0,5 1 4,0-1 1,3-1-1,1 1 0,1 0 3,2 0 1,0-1-7,2 1 1,0 0-6,2 0 0,0 0-3,1 0 0,1 1 0,1-1 1,1 1 4,1 0 1,-2-1-13,-3 0 1,-5 0 0,4-1 3,1 1 1,1 0 5,0-1 0,-4 1 0,6-1 3,8 1 0,3-1 2,-30-2-5,1-1 31,11 0 0,0-1 233,-10-2-253,15 3 1,1 0 1214,-7-5-1176,14 3-16,-6-3-6,17 3-617,5 1 617,1 0 1231,3 0-1237,2 1 1065,1 2-1081,2-1-1,-1 1-5,2 1 317,1-1-340,0 2 2979,0 0-2961,1 1-18,0 0 1,0 1 787,-1 0-788,-1 0 479,-7 3-472,3 0-7,-7 3 18,4 0 5,-2 0-17,-1 2 11,-3-1-5,1 1 11,-2-1 0,-10 3-11,-2 0 16,1-1 1,3-1-6,11-4 6,2 0 27,-5 0-5,1-2-28,1 0 0,1-2 6,7 0-1,-1 0 7,-8 0-1,6 0 6,-7 0 27,9 0-4,0-2 4,3 0-4,1-1-1,1 0 6,1-1 50,-3-2-34,1-1-10,0 1-6,2-1 16,3 2 74,-1-3-74,2 2 12,-2-2-6,4 1 6,-1 0 67,-2-6-73,1 2 40,-4-13-29,0-1-44,0-3 5,0-1 45,2-10-45,3 8-28,-1-14-16,2 11-691,1-3 623,0 0-33,1-1-1768,2-25-2680,0 25 4554,1-18 0,-1 43 0,-1 1 0</inkml:trace>
  <inkml:trace contextRef="#ctx0" brushRef="#br1" timeOffset="97091">11085 14571 12189,'-7'-37'820,"-1"-1"0,-4-24 1836,9 56-2275,2 1-34,-1 1-50,1 0 1407,0 1-1452,0 0-45,1 1 291,0 1-526,0 8 45,1 0 892,2 10-892,2 0-6,3 3-5,1 5 254,6 18-249,-4-7-2274,5 16 2280,-5-14-17,-1 2-704,3 18 715,-5-14 1810,3 13-1810,-6-17 6,-1 1 6,-2 0 10,-1 1-5,-1 19-17,-3-14-270,0-6 1,0-1 291,-3 7-5,-3 12 2493,3-20-2493,0-2 6,1 1 22,-2 15 5,1 1-27,1-1 28,0 4 1360,2-26-1399,0 7 16,1-14 171,1 7-182,0-9 1065,0 6-1009,0-5-51,1-7-10,-2 5 72,2-3-50,-1-4 16,0 4-27,1-6 61,-2 7 0,1 6-84,-1-4 12,-1 3 5,2-13 5,0 1-10,-1-2-18,1-1 18,0 0-12,0-1 23,0 1-34,0-3 11,0 1-6,1-3 124,-3 30-112,2-19-3381,-2 23 3392,2-26 0,-1 0-6,0-2 29,-1 3-29,2-3 6,-2 0-17,2-4 3393,0-1-3393,1 0-6,-1 1 1,1-1-12,-1 0 12,0-1 16,1 0-10,0-1-18,0 0 6,0-2 11,0 1 0,0 0 17,0-1-5,0 1-6,0-1-12,0 1-5,0 0 11,1 0-11,0 0 0,0 3 6,0-1 0,0 2 16,1 0-22,-1 0 0,0 1 11,0 0 0,-1-1 12,1-1-34,-1-1 11,0-2-17,0 1-2000,0-2-2570,0-4 4587,0-5 0,0 2 0,0-1 0</inkml:trace>
  <inkml:trace contextRef="#ctx0" brushRef="#br1" timeOffset="98650">12371 14974 20843,'5'-43'336,"0"0"0,-1 4 0,0 10 1667,0 22-1891,-1 3 530,-2 4-620,1 4 336,-1 5-290,6 17-52,-3 1-10,-1 12 0,-1 3-46,-1 7-1171,-2-7 1,0 1 1014,-4 7-157,-1 2-517,0 1-502,2 1-2795,2-1 4167,1 5 0,1-28 0,0-2 0</inkml:trace>
  <inkml:trace contextRef="#ctx0" brushRef="#br1" timeOffset="99184">13369 14712 16248,'-2'-48'711,"0"-1"1,1 5 0,-1 8 1094,0 16-1425,0 4-56,0 6-79,0 2 1076,0 3-1243,1 3 480,1 1-542,-1 8 1694,1 2-1678,1 9 667,3 4-672,2 6-6,1 6-2073,0 6 2073,1 7-11,-1 3 6,-1 5-6,-1 3-558,-2 4 547,-2-29 0,-1 0-452,1 2 1,-1 0 448,-1 1 1,0 1-7,0 0 1,-2 1 2,0 1 1,0 1-521,-2 0 0,0 0 520,0 1 1,0 0-4,-1-1 1,1 1-17,-1-1 0,1-1-34,1-1 0,-1-1-68,2-1 1,-1-1-126,2-2 0,0 1-1244,0 10 1,1 0-412,1-11 0,0-1-2652,2 7 0,0-2 4058,2 2 1,0-18 0,-3-10-1</inkml:trace>
  <inkml:trace contextRef="#ctx0" brushRef="#br1" timeOffset="99853">14331 14950 16251,'2'-45'659,"1"1"0,-1 3 0,-1 8 1869,1 19-2198,-2 1-39,1 6-72,-1 1 821,1 4-1057,-1 1 17,0 7 28,0 1 33,0 9-27,0 3-2366,1 6 2354,0 5 6,-1 4-1181,0 5 1170,0 2-61,0 2 28,0 15-24,3-3-1464,0-3 1515,4-13 0,0-20 1527,1-3-1487,4-2 2235,0-7-2079,10-1-77,-6-10 186,18-12-192,-11 0-1,10-11 17,-11 5-28,0-1 5,-2-2-21,-1-1 49,5-10-83,-7 9-12,3-5-11,-9 14 79,2 0-140,-8 11 10,1-1 3399,-6 13-3393,1 4 23,0 6-6,2 4-5,-1 6 5,1 18-17,-2-7-965,0 13 943,-1-12-3207,0 18 2955,0-13-246,1 14-685,2-18-872,3 0-4845,6 0 6432,5 2 0,-8-18 0,1-3 0</inkml:trace>
  <inkml:trace contextRef="#ctx0" brushRef="#br1" timeOffset="100336">15908 14683 17899,'-4'-44'1013,"0"1"1,0 0 0,-2-16 0,2 10-381,0 16 393,0 9-589,2 4-117,-1 7 409,0 3-746,1 6 174,1 3-180,1 6 452,0 4-395,0 9 140,0 7-180,0 9 23,0-3 0,0 5-1151,1 22 0,-1 4 1134,1-11 0,-1 0-2,1-7 0,-1 2 0,0-4-4,0-2 1,-1-1-18,-2 19 1,-1 1-1,1-13 1,-1 1-20,-2 12 0,-2 4-780,3-11 0,-1 3 0,0-5 447,1-1 0,0-1-211,0-1 0,1 4 0,1-4-4330,3 9 1,2-7 3245,1 7 0,-1-18 0,1-7 0,-2-20 0</inkml:trace>
  <inkml:trace contextRef="#ctx0" brushRef="#br1" timeOffset="100884">16495 14922 14068,'-2'-5'4755,"1"2"-1652,1 3-2912,9-63-5706,0 39 5576,-1-13 1,2 2 50,7 19 1368,1 0-1391,0 2-10,0 1 850,0 2-834,-1 3-67,-1 2 12,5 3-46,-5 4 17,5 5 3362,3 11-3412,-6 0-12,7 9-27,-9-5-51,-3 2-14,-2 1-261,-5 13 230,-3-9 40,-6 10 33,-10-3 118,0-10 55,-9 7 24,6-14 38,-2-2 40,1-3 6,1-2 49,0-3 12,2-2 5,1-3 6,0-2-5,1-1-6,2-2-23,-1-2-16,2-4-29,1 0 90,1-5-162,3 3-39,1-2-17,2 4-40,2 2 6,3-1 1,2 2-12,3-1 11,2 3-39,4 0 22,22 4 12,-11 3-23,28 10 17,-25 0-2022,7 7 2011,-12-2-34,5 13-11,-7 5 33,-4 1-33,-13 11 6,-29 0 28,5-10-79,-18 3-123,13-25-241,-2-1-420,-1-3-969,-1-3-7977,-9-2 8665,13-3 0,1-2 0,17-3 0</inkml:trace>
  <inkml:trace contextRef="#ctx0" brushRef="#br1" timeOffset="101384">17688 14387 19603,'-7'-48'749,"1"0"0,0 5 0,1 9-363,3 19 904,0 7-1195,1 4 277,0 2-366,1 8 22,-1 3 39,1 11 62,4 27-62,0 0-650,-1-12 0,1 2 616,0-6 1,0 1-6,0 4 0,0 0-11,0 2 0,1 2 8,2 20 0,-1 1-19,-2-13 0,0 0-788,0-7 1,-1 3 0,0-3 778,-1 4 1,-1-2-10,-1 1 1,1 1-20,-2-1 0,-1 0-282,0 0 0,0 0 184,-1-1 1,-1 0-472,0 14 1,0 0-882,2-17 0,0 0 495,0 9 0,0-2-2974,5 7 4075,2-2 0,-2-25 0,1-4 0</inkml:trace>
  <inkml:trace contextRef="#ctx0" brushRef="#br1" timeOffset="101958">18468 14692 19098,'-1'-4'2901,"0"1"-1898,1 3-942,15 25 23,-11-14-16,11 20 27,-15-19 17,1 0 28,-4-1 5,-1 0-5,-4 0 0,-2-2-22,-1 1 0,-1-4-12,-1 0 124,-8-2-107,6-2-6,-5-1-10,7-2 10,-1-3-27,0-3-6,1-3 0,0-2-3420,1-3 3381,1-2-5,3-2 49,0-23-72,5 15-6,4-14 0,5 21 6,4 4 17,9-6-23,-3 8 0,7-3-5,5 7-2291,-4 4 2285,7 1 1686,-5 4-1686,1 3 28,15 10-34,-10 3 6,10 11-244,-8 14 205,-11-6-17,-1 13-28,-16-10-34,-13 0 0,-6 1 39,-7 13-1008,-9 0 1,-5-2 1046,13-23 1,-1-3 11,-9 9 0,1-2 1654,-12 7-1593,3-6 152,-4-3-34,15-13 23,-1-3 0,17-11 501,5-4-563,2-4-39,3-3 193,2-4-226,4 0-1,2 0 3183,14-5-3217,-3 5 621,8-3-615,-5 7-5,3 2 0,0 0-18,2 3-10,2 0-40,2 2-55,4 2-169,2 1-274,3 0-476,0 0-1116,3 0-3521,0 1 5673,6 2 0,-22-2 0,-2 0 0</inkml:trace>
  <inkml:trace contextRef="#ctx0" brushRef="#br1" timeOffset="102249">19784 14181 26631,'-9'-4'84,"2"12"-902,12 33 840,-2 10-901,0 9 890,-2-26 0,-1 1-3,-1 3 1,-1 1-1274,-1 3 0,-1 0 1268,-3 2 0,-1 1-9,-2 1 1,-1 0-721,-2 1 1,0 0 694,-2 1 1,-1 0-7,0 0 1,0 0-37,0-1 0,-1 3-149,4-6 0,0 2 0,1-2-115,-1 6 1,1 0-25,4-9 1,-1 3 0,3-4-567,2 1 1,2-3-1239,2-1 0,2 1 1892,2 1 0,1-2 1,0 3-1,3-3 0</inkml:trace>
  <inkml:trace contextRef="#ctx0" brushRef="#br1" timeOffset="102900">20854 14622 24542,'-7'-19'22,"-14"7"-27,-33 24 16,8-3 5,1 1 1,2-1-1935,6-1 1929,-15 3 585,32-6-590,0 1 302,6 1-319,0 1-1,8-2 12,2-1 1004,3-1-988,0 0-4,0 2-12,1 0 5,0 1 1,0 2 5,0 2 6,0 2 11,0 11 0,0 3-17,0 3 11,-1-1-10,-2-8-1,-1 0 17,-3 9-34,-1-1 40,-1 6-23,3-11 17,1-6 0,3-9 17,2-3 274,-1-3 292,1-1 246,0-1-717,2-7-17,5-13-101,1 1 6,8-19-28,-4 17 17,11-14 0,-7 15-6,13-6 0,-1 11 1,-1 2-12,1 5-3387,-8 5 3387,2 1 6,1 2 11,2 3-29,2 3 1,0 5-6,12 14 17,-11-3-2285,14 24 2257,-21-15 0,-1 13-263,-13-13 229,-4 1 2105,-9-1-2309,-9-1 0,-4-1-14,-11 8-111,5-8 0,-1-2-74,-10-1-1086,-12 4-5781,0-8 7332,-1-3 0,21-11 0,15-7 0</inkml:trace>
  <inkml:trace contextRef="#ctx0" brushRef="#br1" timeOffset="103207">21361 14140 26463,'-15'35'56,"0"1"0,0 9 0,3 1-48,7 0 1,1 1-1315,0 4 1,0 2 1327,-2 9 1,0-1-718,2-12 0,-2 1 697,2-6 0,-2 2 0,1-1-2,-2 5 0,-1-2-761,-1 3 1,-1 0 754,-1 0 1,-1 0-1,0 0 1,-1 1-796,0-2 1,-1 0 758,0 0 0,0-1-215,1-2 1,0-1 88,1-3 0,0 2-572,2 11 1,1-1-15,3-15 1,2-1-866,3 10 1,2-4-7646,7 6 9264,5-12 0,-6-20 0,-3-8 0</inkml:trace>
  <inkml:trace contextRef="#ctx0" brushRef="#br1" timeOffset="103618">22109 14500 20588,'0'-4'3192,"0"1"-1567,0 3-1569,-52 65-1383,26-30 1338,1-2 0,-5 8 1,5-6-1017,-5 13 1005,12-17 0,1 1 6,-4 26-6,10-13 5,2 9-16,10-18 11,6-5-17,4-1 17,5-2-293,3-3 287,4-3 1,3-1-29,3-3 6,1-2-6,2-2 12,-2-2 33,0-3 688,3-3-525,-12-3 67,1-4 1332,-14-8-1371,-5 0 580,-4-8-658,-7 2-29,-5-2-6,-7-1 12,-5 0-6,-3 0-16,-4 0 353,-1 1-415,-1 1-17,0 3-40,1 2-576,1 5 308,0 2-342,1 4-767,1 6-4240,0 4 5657,-4 7 0,17-7 0,1 1 0</inkml:trace>
  <inkml:trace contextRef="#ctx0" brushRef="#br0" timeOffset="106813">10118 14996 24357,'-16'-26'-17,"2"7"23,10 25 16,-3 4 12,-3 5 22,-3 6-23,-3 6-16,-3 4 6,-2 5-35,0 3 18,0 2 11,0 0-3404,2-1 3376,3 0 17,3-3-17,4-3 11,4-3 0,3 7 0,6-10 11,11 11 0,0-19 17,10 3 6,-3-12 5,5-3 0,3-4 0,2-3-11,2-4-22,1-2 2551,-2-4-2517,0-3 27,-3-1 28,-3 0-3088,-2-3 3341,2-6-129,-8 4-524,0-6 513,-9 5-18,-5-1-28,-1-4-377,-3-2 350,0-2-1466,-2-3 1432,-1 0 1940,-2-1-1895,-6-12-96,2 11 6,-2-7 546,2 17-529,1 3 459,-1 3-465,0 3 3387,-2 3-3365,-6-2-66,2 5-1,-6-2-11,4 6-22,-1-1-45,-10 2-17,5 1-50,-6 1-673,7 2 371,2 2-1922,-7 7-1921,9 0 4268,-7 6 0,17-9 0,-1 0 0</inkml:trace>
  <inkml:trace contextRef="#ctx0" brushRef="#br0" timeOffset="146482">10370 14237 7565,'-3'-6'4531,"1"1"-2010,2 5-2017,-22-64-5756,14 36 5415,-5-12 0,0 0 105,9 12 1393,0-2-1414,1-3 881,2-3-876,5-1-28,3-3-1580,7 0 1546,4 0-5,4 1 2449,4 2-2472,5-1-16,5 1-1580,4 0 1579,4-1-5,-10 13 1,2 0-74,-9 6 0,1 0-8,9-5 0,-1 1 36,17-7-16,0 2-29,-14 10 0,3 0-14,2 2 1,0 0-26,2 0 1,-1 1 2,-1 3 0,-2 2-6,-10 4 0,-1 1 0,1 1 1,0 1-4,1 1 1,-1 0-3,1 1 0,-1 0 0,1 1 0,0 0-1,-1 2 1,1-1 0,-1 1 0,0 1-3,0 1 0,1 1-3,-3 0 0,3 1-309,21 7 0,1 1 309,-21-4 0,-1 1 3,18 4 0,-3 1 12,-5 3 1638,-3-1-1633,-4 1 6,-4 1-299,-2 0 304,-3 2-1094,-4 0 1128,-2 2 16,-3 1 627,-3 3-638,-3 0 1,3 16-46,-5-12-22,3 11 0,-4-14 60,-1-3-66,0-1 6,0-1 0,-1-2-6,0-2 12,1-1-6,-2-2-6,0-1 3225,-2-3-3230,-1-1 11,-1-3 33,-1-1 18,-1-1 44,0-1 558,-3-1-547,-2-1-33,-3-1 11,-2-1-17,-4 0-22,-3-1 0,-3 0-12,-2 0 34,-18-1-27,8 0-12,-13 0 5,12 0-657,2 0 669,1-1-12,4 0 12,3-2 11,1 0-185,5-2 202,2 1 67,0-4-84,5 2 17,1-3 11,5 3-12,1-1 680,1 0-555,0-6-74,1 4 215,1-4-53,0 5-145,0 2-28,0 1-16,0 4-242,0 0 152,1 6 38,5 7-16,1 2-16,4 3 10,1-5 0,3 0 6,4-1-5,3-2 22,22 1-17,12-3-3241,4-2 3218,3-2 12,0-5-2317,-17-1 2334,12-2 16,-21-2 6,-5-1 6,-2-1 95,6-9-68,-12 3 163,10-15 67,-11 4-139,-4-2-1,-4 3-17,-7 7 2149,-3 1-2171,0 1 3376,-2 1-3427,-1 2-10,-1 0-17,1 3-6,-2 0-11,0 3-40,0 1-55,0 3-444,0 1-9337,3 9 9120,-1-3 0,2 4 0,-3-5 1</inkml:trace>
  <inkml:trace contextRef="#ctx0" brushRef="#br0" timeOffset="147625">13188 14000 8798,'-8'-46'674,"1"-1"0,1 4 0,3 4-271,10 0-39,5 0-39,4-1 12,4 1 38,4 1 11,2 2 1131,17-10-1153,-19 25 0,1 0-207,0 1 0,1 0 129,24-11-28,-14 12-324,2 1 239,2 1-27,1 2 16,0 4 1,2 0-68,13-2-785,-11 3 1,-1 1 751,6 3-23,-1 1 11,1 2 1,-1 1-23,0 2 512,-1 5-484,-1 3-123,-1 5 146,0 3 2,-17-2 0,1 2-3,0 3 1,-1 0-46,0 1 1,-2 1 22,19 22 6,-17-10-6,-3 1-6,-3 2-1500,-2 1 1501,-2 0-7,-3 0 1404,-2 0-1420,-1 1-1859,-2-2 1836,-2 0 7,-1-2-288,0-2 264,-1-2 1495,0-2-1494,-1-1-6,0-3 0,-2 0-16,1-2 255,-2-2-266,1-1-52,-2 3 35,0-8 2729,-1 4-2708,-1-9 1351,-1-1-1300,-1-2 23,-3-1 5,-2-2 685,-4-1-719,-3 0-5,-4-2-5,-2-3 5,-3-1-28,-1-4 0,-2-3-3370,0-1 3404,0-2 38,0 0-1536,2-1 1543,0 0-6,2 0 61,-8-6-1796,8 5 1774,-5-4 11,8 7 1388,2 0-1365,1 1 1228,1 0-1234,2 0-5,2 0-11,1 2 3036,3 0-3060,2 1 701,2 1-729,2 2 318,0 1-357,1 2-50,0 1-67,0 0 129,5 7 22,4 7-11,9 8-22,0 1-3387,5 0 3404,-4-8-7,4 0 7,3-1-1,4-2-1964,3-2 1954,4-3-557,2-2 562,2-1-1421,0-2 1454,1-2 12,-1-2 1400,0-4-1384,-1-2 23,-2-2 164,-2-2-153,-4-1 305,-3-1-188,4-11-128,-11 5 2377,9-18-2439,-18 15-6,3-7-18,-9 13-44,0 1-2,-3 3-368,-1 2-678,0 2-1368,-2 4-3955,1 1 6399,-1 3 1,-1 1 0,0 2 0</inkml:trace>
  <inkml:trace contextRef="#ctx0" brushRef="#br0" timeOffset="148190">15603 14011 15221,'-5'-7'1533,"0"2"-6757,5 5 6003,-32-65-278,22 13-936,-7 7 1,2-1 557,14-11 139,4 17 119,2 2-130,3-1 615,6-14-661,-1 14 132,6-10-68,-2 18 59,3 3-45,3 1 185,20-4-287,-7 8-16,14-3-35,-10 12-22,3 2-24,2 3-28,3 4-29,-12 3 0,0 2-17,20 4-6,-21 0 0,1 1 4,11 10-5,-1 4 1,-16-2 0,0 1-18,14 11 12,-17-8 1,-2 0-19,5 11 17,-4 3 482,-10-2 0,-1 2-475,2 10 340,-5-3 1,-2 0-345,-3-4 222,1 8-240,-1-15-27,1-2 397,2-1-493,2-1 502,12 7-823,-4-11 596,10 6-1010,-8-12-339,1-2-466,-1-2-778,-2-2-1208,-2-1-2080,-6-3 5747,-3-1 0,-5-3 0,-2-2 0</inkml:trace>
  <inkml:trace contextRef="#ctx0" brushRef="#br0" timeOffset="148575">16185 14099 11278,'-7'-6'5467,"1"2"-4263,6 4 1132,0 0-2880,-18-61 992,15 40-247,-6-14 1,2 2 420,10 19-280,0 3-3160,0 1 3059,-2 2-484,0 3 361,-1 0 398,1 4-594,0-1 61,0 4 45,3 2 3163,2 2-3175,2 4 711,10 4-710,-2-1 11,8 4-6,-4-6 40,13 6-23,-5-4 56,22 6-56,-19-9 17,12 3 6,-13-7 0,0-1-413,-2-2 440,-3-1-3230,-3-1 3270,-4-1-400,-1-1 416,-3-3-50,-1-2 213,6-11 125,-5 2-276,4-10 3153,-6 5-3164,-1-4 5,0-2 771,4-16-793,-5 10 90,4-9-90,-6 16-6,-2 3-6,0 4-38,-3 2-18,0 3-27,-2 3-17,0 1-23,0 2-55,0 2-85,-1 2-140,1 1-767,-1 2 0,4 1-6071,3 7 6276,3 1 0,-2 1 0,-3-4 0</inkml:trace>
  <inkml:trace contextRef="#ctx0" brushRef="#br0" timeOffset="149985">17442 13943 11299,'-12'-52'305,"0"0"0,0 4 1,4 6 972,9 5-946,3-1 1027,9-17-983,2 12 1052,8-11-828,10 8-306,-6 13 2483,11-6-2465,-8 16 1482,0 3-1791,21-5-110,-10 8-442,15-2 394,-12 9-49,1 4-2825,2 3 2785,1 3-15,0 3 268,1 2-148,-14 3 1,2 1 148,1 3 0,0 0-3,0 1 0,0 0-227,-4 1 0,-1 1 229,10 9 0,-3 2 9,-15-6 0,-1 2-954,9 12 956,4 12 0,-11 5 1819,-6 4-1845,-8-20 0,-2 1-5,4 17-13,-4-6-1728,-3-17 1729,0-1-846,0-4 836,0-3 1616,-1-3-1634,0-3 49,0 1-82,-2-6 2380,0 1-2369,-4-7-11,-3-1 11,-2-3-51,-6 0-44,-4-1-28,-4 0-22,-6-2-12,-3 1 23,-4-2-34,-18-3 236,-4 0 1213,21 1 0,1 0-1135,-17-3 90,3-5-68,23 4 0,-5-4 23,10 2 16,3-1 28,0-1 23,3-2 17,1 0-5,2 0 10,1 0 0,1 1-11,1 1 5,2 2-27,0 2 598,1 0-686,1 4-51,1 1-45,1 3-72,0 1 86,1 3 19,3 1-23,3 4 21,4 2 1,2 2 33,14 7-21,-2-4 4,11 4 5,-6-7 20,3-2 11,2-1 2,2-2-3262,18-1 3303,-11-3 17,11 0-918,-19-4 917,-3-1-274,-4-3 268,-3-1-1,-3-3-8,-3-1-1,-1-2-10,-3-1 0,-1-2 122,3-6-111,-7 4-17,1-5-1,-6 6 2793,-3 1-2815,-1-1 1313,-1 3-1330,-1 0-16,0 2-17,-2 1-17,1 2 451,-1 2-513,0 1-106,1 2-716,0 1-91,0 1-850,4 0-3586,3 1 5400,7 0 0,-5 0 0,1 0 0</inkml:trace>
  <inkml:trace contextRef="#ctx0" brushRef="#br0" timeOffset="150952">19988 13563 20088,'-28'-49'229,"1"1"1,2 2 0,4 7-1997,11 10 1941,1-2 11,2-2 802,2-1-785,3 0 22,3 0 266,5 0-107,4 2 5,4 2 155,4 3-156,3 0-2047,4 3 2067,3 1 13,3 1-666,2 3 511,1 2-66,2 3-52,1 2-53,1 4-47,1 3 96,-1 2-183,1 2-31,0 6 7,14 9-51,-14 4-14,11 8 121,-4 15-80,-12-6 37,-12-11 1,-2 1-83,7 13-384,-3 2 456,-9-11 1,-1 3 13,0 1 1,-2 0 10,1 0 1,-1 0-58,-2-1 1,-1-2-55,6 29-3,-2-14 4,2 11-181,-2-6 105,-4-14-46,0 8-47,-7-17-90,0-3 2385,-12 6-3061,-9-3 532,-4-2 616,-7-7-515,6-9 123,-1-3 79,-1-3 128,-1-2 79,1-2 61,0-3 79,1-1 28,2-4 22,1 1 28,2-3 17,1 0 40,3-2 49,-1 1 118,2-3-56,0 1 29,3-3 573,-2 2-568,3-2-22,0 0-46,1 0-21,0 0-24,1 1-38,1 2 187,0 0-243,2 3-40,0 2-11,1 2-27,1 2-40,1 2-51,1 1-128,2 1 106,-1 5 23,1 2-6,0 6 11,2 1 0,3 2-3392,4 3 3409,3 0-11,3 0-56,3 0 78,3-1 17,2-1 134,16 1-78,-8-4 6,10-1-6,-13-6 17,-2-4 0,-1 0-11,-1-4 3349,0-2-3366,0-4-11,2-2-1,0-2 1,1 0-23,0-2 12,-1 1 114,-3-1-19,5-8-113,-9 6-10,3-6-7,-8 9-10,-4 1-28,0 0-18,-1 2-38,-2 0-73,0 2-62,1 0-117,-2 2-180,3 0-325,-1 2-565,2 0 1372,8 1 0,-9 2 0,3 0 0</inkml:trace>
  <inkml:trace contextRef="#ctx0" brushRef="#br0" timeOffset="151527">21400 13376 9334,'-43'-30'853,"0"0"1,3 2-1,8 3 2006,11 0-1683,0-14-660,10 7-2417,1-12 2416,10 11 28,5-1 899,4-1-971,5 0 391,15-12-515,-4 13-44,11-6-51,-7 17-39,1 3 1064,1 3-1137,1 3-220,1 2 175,3 4-5,1 3-6,4 2-31,0 6 0,0 2-36,11 2 1186,-10 1 1,-2 1-1115,-2 6-37,-1 3-11,-4 2 1,-3 4-2,-3 3-17,-1 2-10,-3 4 5,-1 0-64,-3 3 29,-1-1 1,-4 2 16,0 0-2,-3 1 3,-3 1-2857,-2 0 2865,-3 2-52,-1-1-127,-2 0 33,0-1-84,0-1-403,-2-1 174,0-1-200,0 0-240,-1-4-231,1-3 353,-1-3-823,0-3 2647,0-4-7386,-2-1 5585,0-7 1,0-2 0,3-6-1</inkml:trace>
  <inkml:trace contextRef="#ctx0" brushRef="#br0" timeOffset="151873">21757 13674 20996,'-4'-47'526,"-1"1"1,1 3 0,4 9 192,11 18-450,0 4-51,-8 10-201,1 0 157,-3 9-134,0 1-18,1 7-11,1 1 272,2 1-272,1 0-626,3 1 632,1-2-31,4-1 48,2-1-3162,3-2 3206,3-1-35,1-3 69,3-2 16,1-2-21,2-2-6,-1 0-6,1-2-1819,-2 0 1826,-1 0 10,-1-1 6,-3-1-6,-1-3 0,-2 0 29,-1-2-40,-1-1-17,-1-1 5,-1-3-16,-1 0-6,0-1-33,0-1 5,0 0-5,-1-1-1,0 0 12,-1 0-28,-1 2-644,1 0 610,-3 3 1900,-1 2-2102,-2 2-195,-3 3-505,-1 2 1446,-1 3-527,-5 5 0,3-3 0,-2 3 0</inkml:trace>
  <inkml:trace contextRef="#ctx0" brushRef="#br0" timeOffset="190912">9812 17398 510,'-43'17'467,"0"-1"0,3-1 0,8-3 2551,18-8-1976,-1-2 803,6-2-1586,1 0 690,6-2-972,1-1-10,2-4 3442,2-2-3275,9-10-56,1 2 74,18-21-80,-6 11 18,1-1 0,2 0 44,11-10-61,-10 12 0,1-2-724,-6 7 1,1-1 882,17-12 0,1-1-95,-8 6 1,1 0-1362,13-10 1,1-1 1371,-11 10 0,-1 1-2,3-2 0,1 0 2,1-1 0,0 1-8,2-2 1,0-1-1005,1 0 0,1-1 987,0 0 1,2-3 10,-2 2 0,3-3 1,-2 1-523,-9 8 0,-2 1 1,2-2 423,-2 2 0,3-2 1,-1 1-1,-2 1-142,1-1 1,-2 2-1,0 0 145,1 0 0,-1-1 1,4-1 5,0 0 0,3-2 0,0-1 0,-2 3-14,3-3 1,-2 1 0,2-1 23,-3 2 1,2 0-1,1-2 1,-1 1-12,0 0 1,0 0 0,0-1 0,0 0 64,2-1 0,0 0 0,1-1 0,3-3-81,-4 4 0,3-2 0,2-1 0,-1-1 0,0 2 0,-4 2-54,5-4 1,-4 2-1,1 1 1,2-2 44,-7 6 1,2-1-1,2-2 1,-1 1 0,-2 1-1,-3 2 17,3-1 1,-3 1-1,-2 1 1,1 0-22,1 0 0,0-1 1,-1 1-1,0 0 17,8-6 0,0-1 0,-4 4 357,1-2 0,-1 1-322,-2 2 0,1 0 26,-3 2 0,-1 0 16,-2 1 0,-1 2 11,-2 1 1,-1 0 24,-3 3 1,0-1 405,10-11 1,-1 1-92,3-5-222,-13 11 0,-5 1 199,-14 9 930,-5 3-1132,-7 3 1940,-4 3-2041,-11-1 2935,2 5-3232,-13 0-89,13 5 849,-1 1-2765,8 7-2963,4 1 5131,1 8 0,3-10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55:40.7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2123 1149 32706,'-62'5'20,"0"0"0,1-1 1,8 0-1047,15 0 548,3-1 1076,21-2-1099,7 0 620,2 0-443,5-1-154,8 0-95,5 2-297,15-1 334,10 0-213,13 0 425,-19-1 1,1 0-12,4 0 0,2-1-4,2 0 0,2 0-903,2-1 1,1 0 845,1-1 1,1 0 143,0 0 1,0-1-25,-1 0 0,1 0 125,-2 0 0,-1 0-9,0-1 0,-1 0-4,-3 0 0,-1 0-5,-2-1 1,-1 0 6,-4 0 1,-1 0-395,25-7 461,-11-1 72,1-7 5,-20 4-228,-1-6 231,-20 6 884,-5-1-886,-6-2 67,-4-1-5,-8-1 1808,-5 0-1780,-4 0 11,-4 1 168,-19-6-90,11 9 17,-11-2 17,18 10 0,5 2 671,1 2-755,11 3 321,2 0-405,10 3-100,1 0 72,6 3 425,3 1-414,7 5 132,4 1-132,4 2-6,7 3-5,2 1-14,-1 3 0,2 1-1089,6 7 1055,-7-5 1,-4 0-98,-4 6-74,-4 0-100,-6 3-492,-6 0 10,-4 1-532,-7 1-1260,-6-1-6336,-4-2 8195,0-5 0,5-11 0,3-7 0</inkml:trace>
  <inkml:trace contextRef="#ctx0" brushRef="#br0" timeOffset="1077">4849 1316 25126,'4'-8'3361,"0"2"-2557,6-34 1,-3-12 530,-10 17 1,-1-1-1336,10-24 0,-3 2-422,-11 23 0,-3 6-504,-2 1 298,-1 5-1172,0 4 296,-1 5 461,1 5 590,-2 4 271,-1 3 183,-3 7 339,-2 5 155,-4 9 44,-2 6-114,-2 7-3468,-2 5 3231,0 5-175,1 2-495,1 1 166,4 1-176,5-2-1277,5-2 1280,6-2 9,8 11-12,9-16 83,9 6 297,8-20-2,6-5 119,8-11 1,2-4 1474,14-4-1480,-11-2 0,0-4 0,5-12 0,-2-6 16,1-4-16,-3-5 0,-2-3 12,-4-5-18,-3-3 23,-5-5 2,-13 12 1,-2-3-9,-4 10 0,-2 0-5,2-11 0,-1 0 19,-5 1 0,-1 3 42,1-20-28,-3 24 1,-1 2 305,0-4-228,-1 7 12,-2 7 1770,-2 2-1821,0 11 91,-1 1-180,3 8 1487,1 3-1470,0 11-17,1 3-12,0 12-5,0 3-5,2 24-540,0-19 0,-1 2 565,0-1 0,0 2-941,1 16 0,-1-1 912,-1-20 1,0-1-40,1 12 1,-1-1-134,0 16-71,0-4-474,2-4 272,1-6-2861,9 8 1937,0-17-627,6 5-4024,11-17 6057,-2-10 0,-3-2 0,-10-9 0</inkml:trace>
  <inkml:trace contextRef="#ctx0" brushRef="#br0" timeOffset="1677">5573 1302 22772,'-21'-28'286,"3"9"-253,13 30-5,2 1-16,2-2 4,4 1 24,5 1-24,3-5 12,6 1-11,-3-6 78,12-2-72,-5-4 10,7-2 79,9-20-61,-13 6-484,11-14 484,-20 10 5,-3-1 118,3-15-107,-7 10-279,1-9 329,-7 14 174,-3-4-151,-3 10 612,-7-4-629,0 15-28,-5 2-39,2 7-3062,-4 4 3051,-2 5 44,-14 17-52,11 0 0,0 1-15,-15 19-14,17-16 1,3 0-2283,3 19 2268,8-11-629,3 23 601,11-26 1543,6 9-1553,7-17-24,5-2 29,6-3-20,-2-11 0,2-2-8,19 3-6,8-8 0,2-3 577,-28-4 1,0-2-519,18-1 0,-1-4 3,3-13 452,-2-5-441,1-5 0,0-5 0,-26 17 0,0-2-3,-1 0 0,-1-1-336,0-2 1,-2-1 338,0-1 0,-2-1 0,-1-1 0,-1-3 8,5-15 1,-2-1-1,-6 10 1,-1 1-1,3-13 1,0 1 27,-7 15 0,-2 1-2,1 1 0,-2 0-543,6-27 598,-5 5-50,-3 7 23,-2 4 34,-6 7-18,-1 5 1541,-12-1-1529,2 13 5,-5 0-22,4 13 582,0 3-632,0 1 27,-7 12-11,5 2-5,-6 12-23,7 2 669,-1 7-714,0 6 6,0 8-5,0 5-7,1 5 40,2 3-11,3 2 8,7-30 1,1 0-12,1 0 0,0 0-279,1 0 0,1 1 198,0 30-56,5-3-2668,3-3 2521,6-5-116,0-18 0,3-1-751,11 13 770,-9-17 0,2-2-725,11 6-527,2-4-1142,-1-4-2544,0-5 5333,2-1 0,-15-10 0,-3-2 0</inkml:trace>
  <inkml:trace contextRef="#ctx0" brushRef="#br0" timeOffset="2321">6852 1246 17904,'-8'-7'3764,"2"2"-2817,6 5 129,0 0-1032,-15 22-16,17-11 12,-9 16 10,32-15-16,-3-5-29,8 1 12,-8-6 17,9-1-18,-9-4 12,7-2-5,-9-4 50,11-10-40,-7 2 34,15-17-1207,-17 10 1185,4-8-1,-12 8-137,-2 1 149,-2 0 22,-4 1 29,-1 3 21,-3 0 12,-1 4 6,-2 2-17,-3 3 1149,-3 4-1188,-4 3 174,-4 2-157,-4 3-7,-3 4 18,-2 4-23,-2 5-22,1 2 22,-9 14-3459,9-7 3387,-6 11 5,12-7-1131,1 2 1120,3 2-286,3-1 280,3 1-33,4 0 10,2 0-10,7-1 33,14 10-16,3-12 2028,14 5-2079,0-14-1486,4-4 1494,-6-7 1,0 0 19,17 1-246,-16-4 0,-1-2 257,9-2-49,-3-5 72,-1-3-6,-3-5 121,-2-4-121,0-3 5,-2-5-16,0-4 1986,-1-4-1963,1-5-12,-1-5 11,-6 5 0,-1-2-6,-5 7 1,0-1-458,7-12 1,-2 0 459,-6 8 1,-2 2-9,1-2 0,-2-1 8,0 1 0,-1 0-377,-1 0 1,-1 1 407,-1 3 0,-1 0 62,5-27 44,-5 8 18,-4 8-214,-7 9 236,-4 9 502,-6 8-513,-4 5 1864,-5 6-1854,-14 6-150,5 7-12,-8 6 328,10 6-350,2 5 17,3 6 22,2 4-16,4 4-12,4 4-6,3 3 424,4 4-435,5-13 1,1 3-34,5 3 0,2 1-1432,-1-1 1,2 1 1414,3-3 0,4-2-87,4 0 0,2-2 50,-4-8 1,1-2-271,5 9 1,2-2 105,12 11-57,0-4-227,-1-2 76,-2-4-174,-3-3-189,-4-5-388,-3-3-4299,1-2 5515,-9-9 0,-3-3 0,-8-6 0</inkml:trace>
  <inkml:trace contextRef="#ctx0" brushRef="#br0" timeOffset="2504">7588 1244 22520,'33'-6'-383,"0"-1"0,-1 2 0,0 1-300,24 6-2255,3 1 1716,3 0-3630,0 0 1867,-2 1 2985,-16-2 0,-3 0 0,-3 0 0,14 1 0</inkml:trace>
  <inkml:trace contextRef="#ctx0" brushRef="#br0" timeOffset="2888">8516 1214 24236,'-38'7'31,"0"0"0,-20 5-26,54 1 1,5-4 910,4 1-916,4-1 17,22 5-12,-7-7-90,18 4 85,-14-9 11,0-1 0,2-1-5,-1-2 0,-1-2 5,0-4-11,-2-2 5,-3-1 282,-1-2-309,-4-2 33,0-2 11,-5-3 522,-1-1-494,-3-1-5,-3 1 11,-3 0 17,-2 2 16,-5 1 12,-2 2 32,-5 2-4,-4 2 145,-13 1-145,3 6 89,-24 5-134,17 5-1076,-10 6 1048,13 3-2946,2 2 2924,3 2-75,2 3 52,4 1 17,2 2-28,4 1-5,4 2-1,5 1-16,1 1-17,6 2-40,5 1-318,23 16-7,0-11 181,-8-14 1,1 0-713,18 9-600,1-3-1680,1-1 3215,3-1 0,-23-13 0,-2-2 0</inkml:trace>
  <inkml:trace contextRef="#ctx0" brushRef="#br0" timeOffset="3627">3555 2044 15704,'-28'7'1411,"11"2"-230,70 6-772,-10-3 25,6-2 1,3 0-1524,-19-5 1,0 0 1281,15 0 1,0 1-32,-7-3 0,-1-1-50,5 1 0,2-2-1089,4 1 0,2-1 1047,5-1 0,2 1-33,-17-1 1,1 0-1,0 0-597,4-1 0,1 1 1,0 0 596,4-1 0,0 0 1,0-1-405,3 1 1,0-1 0,4-1 408,-8 1 1,3 0-1,2-1 1,-1 0-1,-2 0-122,1 1 0,-2-1 1,0 0-1,6 0 104,-7 0 0,4 0 0,3 0 0,1-1 1,0 1-1,-3 0 0,-4 0 1,11-1 0,-4 0 0,-2 1 1,5-1-1,-12 1 0,2 0 0,1-1 1,1 1-1,0-1 0,0 1 44,0-1 0,1 0 0,0 1 0,0-1 0,-2 0 0,-2 1-3,13-2 0,-4 1 0,1 0 0,2 0-17,-12 0 0,3 0 1,2 1-1,-2-1 1,-1 0-1,-3 1 32,6-1 0,-3 1 1,-2-1-1,1 1 0,-1 0 0,0-1 1,0 1-1,-1 0-3,-1 0 1,-1-1-1,0 1 1,-1 0 16,14-1 0,0 0 0,-2 0-19,-3 1 1,-1-1 0,2 0 4,-6 1 0,3 0 0,-1 0 1,-2 1-54,-1-1 0,-3 1 0,2 0 205,9-1 0,2 1 0,-6 1-222,-6 0 1,-3 0 276,-6 1 1,-2 0-351,24 3-582,-9 8-9187,-26 10 9696,-5-1 1,-20-3 0,-2-12-1</inkml:trace>
  <inkml:trace contextRef="#ctx0" brushRef="#br1" timeOffset="21787">4448 3406 14129,'-8'-54'758,"1"1"0,0 8 0,1 9-411,0 13-173,2 17 1759,0 3-1868,1 7 942,-1 7-814,-1 10 0,-1 12-29,-2 10-315,0 13 195,4-24 1,-1 1-14,1 4 0,0 0-140,1 4 1,0-1-222,0 2 0,0 1-240,2 1 1,0 0-593,1-1 1,1 1-1191,1 1 0,1-2-945,0-4 1,1-1 2738,1-4 0,0-3 0,0 3 0,-2-16 0</inkml:trace>
  <inkml:trace contextRef="#ctx0" brushRef="#br1" timeOffset="22795">4357 3275 15164,'44'-7'173,"-1"1"1,1 0-1,10-4 1,-1 2-108,4 5 0,-1 1-2747,-11-2 1,-1-1 2730,4 0 0,0-1-9,1 0 1,2-1-314,-1-1 1,4-1 0,-2 0 388,9-1 1,1-1 87,-8 1 0,2-1 1,-2 0 58,6-2 0,-3 0-466,3-1 0,0-1 478,-1 1 0,1-1-103,0 0 1,0-1 4,0 1 1,0 0-146,0 0 0,0-1 24,-3 2 1,5-2-88,-10 4 1,5-2-1,0 0 1,-4 1-24,-5 1 1,-4 2 0,4-1 8,3-1 1,5-2-1,-1 2 1,-6 1-128,7-1 1,-4 2 193,-3 2 1,2 0-1,-2 1 135,7-1 1,1 0-53,2 2 0,4-1 0,-2 2-6,-11 2 0,-3 1 0,1-1-162,0 1 0,0 0 1,-1 0 85,-2 1 0,-1 1 1,-2-1 12,4 1 1,-2 0 351,0 0 0,2 0-328,6 1 0,5 0 0,-5-1-213,-1 1 1,-2 0 67,1-1 1,4 1 0,-8 0-76,-9 0 0,-4-1 110,0 0 1,0-1 176,10-1 0,0-1 503,-10 1 0,-1-2-702,8 0 1,0-2 206,12-3 126,-1-1-37,-1-2 135,-1 1-48,0-1-197,0 0-56,-13 3 0,1 1 510,20-5-622,-19 5 0,0 0-86,16-1-7,-16 4 1,1 0-194,19-2 173,-20 3 1,-2 1 3,12 0 1071,-3 1-1070,-5 2-133,-5-1 21,1 1 133,-13 0 575,-1 0-294,-14 0 1176,-3 1-1060,-3-1 3321,-1 2-3539,0 0 91,-1 1 104,0 0-294,0 1 49,0 5-374,0-1 139,1 8 30,0-4 330,0 6-26,-1-4-119,1 4-3360,-1 11 3363,1-4-1554,-1 12 1620,0-8-213,-2 4 365,-1 0 39,-2 3 40,-3 1 26,-3 2 2192,-2 2-2139,-3 2 160,3-10 1,-1 2-177,-8 20-273,2-4 1,1 1-37,7-19 0,1 0-27,-5 12 1,1 0-25,4-11 1,2-1-27,-1 1 0,0 0-20,1 0 0,1-1-31,0-1 0,-1 1-91,-7 28-67,-1-10 1,-2-1 122,6-19 1,0-1-614,-8 16 1,-2-3 521,-7-4 38,-3-4-592,-3-5 523,-6-3 640,-3-4-474,-6-2-6,-4-3 5,-3-3 45,27-8 0,-1 0-6,0-2 1,-1 0 57,0 0 1,-1-1-1,-1-1 0,1 0 0,-1 0 0,1 0-3,-2-1 0,1 0 5,1 0 0,-2 0-1053,-15-1 0,0 1 1036,11-1 1,0-1-9,-13 1 1,1 0 152,14-1 0,0 0-207,-20-1 1,-2 1 34,14-1 1,0 1-261,-16-1 0,0-1 257,17 0 1,2 0 8,-1 0 0,-4 0 13,-8 0 1,-6-1 0,4 2 28,0-1 0,-1 1 0,0 0 0,-4-1 0,6 1 5,7 1 1,4 0-1,-2 0 0,0 0-6,1 1 1,-1 0 8,0 0 0,0 1-8,0 0 0,0 1 2,-1 1 0,-1 0 0,0 0 1,0 1-447,-2-1 1,0 1 442,-1 0 1,0 1-1,0-1 1,-1 1-1,0-1 1,-1 1 5,2-1 1,-1 1-1,1-1 0,0 1 0,1-1 1,0 0-290,1-1 1,1 1 291,0-1 0,1 1 0,1-2 0,0 0 0,1 1 0,1-1 5,1 0 1,-1-1 5,2 1 1,0-1 5,1 0 0,0 0 5,1 0 1,0 0 92,0 0 1,0 0-97,0-1 1,0 1-1,0 0 1,-1 0 132,0 0 0,0 1-144,1-1 0,-1 0 0,0 1 1,0 0-12,1-1 1,1 2-4,0-1 0,1 0-14,1 0 1,0 1 509,4 0 1,-2 0-578,-8 1 1,0-1-108,-17 4 0,24-3 1,3-1-616,-3 2-2678,8-1 3473,6-2 0,12-2 0,4 0 0</inkml:trace>
  <inkml:trace contextRef="#ctx0" brushRef="#br1" timeOffset="23812">5629 3645 17580,'0'-10'2879,"0"3"-1412,0 7-845,-1-60-1404,1 40 986,-1-13 1,1 2 97,-1 25 336,1 2-559,-2 2-24,2 1-66,1 16 39,2 0-45,2 17 0,3 1-775,-1-3 1,-1 2 432,3 20-14,-3-15 1,-1 1-1280,1 19 1652,-4-6 0,-1-2 0,0-5 0,-1-10 0,1-1 0</inkml:trace>
  <inkml:trace contextRef="#ctx0" brushRef="#br1" timeOffset="24286">6823 3301 14965,'13'-51'1094,"-1"-1"0,-1 6 1,-1 5-222,-4 4-161,-2 8-118,-2 7-3921,-1 5 3652,-1 6 1343,0 5-1584,-1 3 845,1 2-857,-1 20-10,1 0-6,-1 22-307,2 0 365,2 9 6,3 7-76,-2-25 1,0 0-16,1 3 0,0 0-13,0 2 1,1 1-32,0 1 1,0 0-48,-1 0 0,2 1-115,-2 0 1,1 0-78,0-3 0,0 2-593,3 12 0,1-2 175,-3-12 0,1-2-290,1 8 1,2-2-2500,4 7 3441,1-4 1,-7-22 0,0-3 0</inkml:trace>
  <inkml:trace contextRef="#ctx0" brushRef="#br1" timeOffset="24705">7671 3281 18694,'0'-3'2123,"0"0"-291,0 3-1776,14 76-5677,-7-40 5643,1 12 1,1 3 21,-3 9-582,-2-14 549,-1 13 988,-4-7-983,-1-15-10,-2 4 16,-1-19 1,-1-4 27,1-4 85,1-4 2644,1-4-2387,0-3 2607,3-2-2663,-1-4 167,-2-10-380,1-2 11,-2-10-38,2-1-12,2-4-22,-1-5-291,2-4 268,4-5-16,3 0 10,5-1-16,3 3 50,12-9-50,-5 16-23,6-4 12,-8 20-6,-1 6 6,-1 4 10,0 4-27,0 2 11,-1 5-17,8 9-27,3 11-7,-1 3-10,-2 6-181,-4 7 24,-5-8 133,4 12-453,-6-12-307,1 0-405,1 1-581,3-2-6229,13 7 8060,-1-10 0,-5-4 0,-10-13 0</inkml:trace>
  <inkml:trace contextRef="#ctx0" brushRef="#br1" timeOffset="25303">8719 3464 26030,'-33'-18'-45,"-1"-1"0,-19-10-45,49 30 401,2 1-101,1 0-99,-1 0-117,1 2-12,-1 0-9,1 0 99,0-1-23,1 1-195,0-1-49,0 1 719,0-3-575,2-6 69,-1 1-6,2-6 2,-1 4 20,0-2 29,1-1 18,-1 3-12,0-1-11,-2 5-62,0-1-94,0 2 20,-3 4 192,-3 7-59,-2 3 1,-7 11 15,5-8-17,-3 5 8,5-6 29,0 7-28,4-6-183,1 8 23,6-11-55,4 1-25,1-5 27,5-2 53,0-2 40,11-2 75,-4-2-96,7-4 21,-7-3 120,16-17 7,-14 6-18,0-6 0,-2-2-56,-8-2-37,3-17-59,-13 18 95,-4-2-6,-3 2 35,-16-11-80,5 16 46,-20-7-1,16 23 14,-8 1 18,7 6 37,-6 8 7,7 1 14,-8 17-13,14-9-12,-2 11-280,8-7 194,2 4-46,2 2-205,2 14-5,7-8-989,2 9 766,8-13-174,3-2-318,4-1-124,5-3-2415,18 1-1545,-8-9 5090,16 1 0,-32-13 0,-1-2 0</inkml:trace>
  <inkml:trace contextRef="#ctx0" brushRef="#br1" timeOffset="25838">9070 3446 21640,'9'-40'582,"-1"-1"1,1 4 0,-4 9-275,-7 23-129,-1 2-83,-1 2-57,-2 1-17,0 2-16,-2 4 11,-3 5-1,0 4-16,-3 4 12,-1 2-7,-1 4 1,0 0-371,0 2 371,0-1-6,0 1 0,1-1 0,-1 0 0,-4 6 11,6-12 45,-2 3 252,7-16-134,4-3-12,2-5-67,3-6 348,0-3-353,0-5-23,3-2 6,1-1 0,4-2-17,1 1 23,2 1-7,1 1 52,5-2-91,-4 7-10,2 0-7,-6 8-10,0 2 0,0 1-1,1 4 1,0 1-6,1 6 0,0 1 5,1 2-10,0 2 5,0 0 0,1 2 0,0-1 0,1 0 0,10 3 0,-5-6 0,7 0 0,-6-8 11,1-3-11,-1-3 17,1-4-6,-2-3-5,-1-6 10,0-3 1,-3-2 6,-1-3 16,-3-2 22,-1-17-33,-5 6-830,-1-13 847,-3 9-6,-2-1 23,0-1-12,-2 0 23,-1 3 0,0 3 16,0 6 40,1 4 0,0 7 33,-1 4-5,1 4-34,-1 4-56,2 2-44,0 3-29,0 2 814,0 3-808,0 2 0,0 7 0,-1 4-5,1 6 5,0 3-12,1 6-16,1 2-1016,0 3 988,2 4-28,2 1-3121,2 2 2981,1 2-100,1-1-385,3 0 98,2-2-829,3-2 242,1-5-572,1-4-1477,0-5-5552,-2-7 8799,-3-7 0,-6-7 0,-4-3 0</inkml:trace>
  <inkml:trace contextRef="#ctx0" brushRef="#br1" timeOffset="26014">9173 3344 20341,'-3'-3'2890,"1"0"-1305,2 3-1809,35-35-235,-11 26-51,3-9 1,2 1-1771,9 17-6828,-2 1 8045,-5 0 0,-14 0 1,-7 0-1</inkml:trace>
  <inkml:trace contextRef="#ctx0" brushRef="#br1" timeOffset="26519">9576 3518 19955,'-38'-6'1030,"1"1"0,-24-5-698,66 7-103,4-1-55,11-1-1432,12-3 1415,13-2-50,14-2-71,-22 5 0,1 0-605,5-1 0,1 1 583,5-1 0,2-1 0,3 1 0,1 0 0,4-1 0,0 1-1033,2 0 1,0 0 1029,1 0 0,0 0-922,0 1 1,0-1 924,0 1 0,-2 0-20,-2 0 1,2 0 8,-9 2 1,4-1 0,-4 0-286,7 0 0,-2 0 282,-8 1 0,0 1 0,-3 0 6,0 0 0,-3 0-4,-3 2 1,-1-1-3,-3 1 0,-2 0 6,23-1 1103,-10 1-1120,-11 0-6,-11 2-11,-9 0 2042,-7 0-2462,-5 0 735,-12 0-1262,-2 0-1265,-12 2 2240,-5 2 0,12-1 0,0 0 0</inkml:trace>
  <inkml:trace contextRef="#ctx0" brushRef="#br1" timeOffset="27053">11655 2971 18914,'-2'-55'875,"-1"0"1,1 5 0,0 9-238,-1 19-190,0 5-179,-1 7 281,2 4-516,-1 4 116,2 6-116,0 4 27,0 9 1,0 9 33,-3 31-61,-1-7-483,2-13 0,0 2 451,0-7 1,-1 0-466,0 4 0,0 1 451,-1 2 1,0 1-17,-1 3 0,-1 1-25,0 2 0,-1 1-43,0 1 1,0 0-1406,-1 2 1,-1 0 1248,1 0 0,0 0-126,1-3 0,-1 3-1031,3-7 1,0 2 0,0-3 576,2 5 0,0-1-575,-2 12 0,3-3-621,8 7-297,3-12-643,8-11 1532,1-12 1436,-2-10 0,-6-9 0,-4-5 0</inkml:trace>
  <inkml:trace contextRef="#ctx0" brushRef="#br1" timeOffset="27669">11825 2811 17973,'43'-19'31,"1"0"1,-1-1-1,0 2 1,-1 1-1,0 5-741,7 8 1,-1 4 780,5-3 1,1 0-10,2 0 1,1-1-10,1 0 1,1 0-337,1-2 1,1 0 321,0 0 0,1-1 14,0 0 0,0-1-18,-20 2 1,0 0 0,0 0-406,0-1 1,0 1 0,0-1 378,0 0 1,1-1 0,-1 0-5,1 1 1,0-1 0,0-1-396,0 1 0,0-1 0,0 0 392,1 1 0,1-1 0,-1 1-195,1-1 1,0 0 0,0 1 189,0-1 1,0 1-1,3-1-90,0 1 0,4 0 0,0 0 0,1 1 59,0 0 0,1 0 0,1 1 0,1 0 7,-4 1 1,3 0 0,0 0 0,-1 0 0,-2 1 5,0 1 1,-2-1 0,-1 2 0,-1 0 104,9 0 0,-1 1 1,-4 0-115,-2 2 0,-3 0 3,-5 0 0,1 1 25,16 2 1,0 0 242,-25-1 1,0 0-228,14 1 0,-4 0 1211,-10 0-1192,-5 0-10,-4 0 5,-5 0 16,-4 1-16,-4 0 12,-3 1 2082,-4 0-2038,-1 1 45,-2 4 28,-2 2 353,-12 35-364,0-12 756,1-4 0,-2 2-734,-5 4 1,0-1 538,3-6 0,0 0-604,-6 12 1,0 2-16,1 3 0,2 0-904,4-10 1,2 0 875,-3 13 0,1-1 6,7-13 0,2-1-91,1 0 0,1 2-1229,0 18 1,0 1 1173,2-14 1,-2 2 11,1 4 1,-1 5-1,0-6-734,-2-4 0,0-2 695,-2 13 0,-3-1-445,1-19 0,-1-2 441,-2-1 0,-2 0 32,-1-2 1,-1 0 8,-3-3 0,-2-1 427,-1-1 0,-1-2-410,-3-2 1,-2-2 6,-2-1 0,-1-3 32,-3 0 0,-2-3 3,-2-1 0,-3-2 1,-1-3 1,-4-2 0,-2 0 1,-7-2 1,-3-1-1,0-1 4,0 0 1,-2-1-1,1-1 4,-3-2 0,-1 0 0,4-1 296,11 0 1,3 0 0,0-1-292,-1 1 1,0-2 0,-3 1-57,-1 0 0,-3-1 0,-1 0 0,4 1 58,-4-1 1,3 1 0,-3-1-252,5 1 0,-3 0 0,-1 0 0,0 1 255,1 1 0,0 1 1,1 0-1,1 1 183,-3-1 0,2 1 0,-5 1-182,5 0 0,-6 0 1,-2 1-1,3-1 1,4 2-252,-5 0 1,4 0 0,-2 1 241,2 0 0,-2 0 0,-1 0 0,5 0-22,0 2 0,3-1 0,0 0 11,1 1 1,0 0 0,0 0-14,3-1 1,0 1-1,-1-1-112,-11 2 1,-2 1-1,3-1-128,-5 0 1,1 0-30,11 0 1,-1-1 0,4 0-462,4-1 1,2 0-1272,4 0 0,1-1 2022,1-1 0,3 0 0,-2 0 0,5-1 0</inkml:trace>
  <inkml:trace contextRef="#ctx0" brushRef="#br1" timeOffset="28495">12131 3342 22548,'14'-11'23,"-3"1"-29,-5 10 17,-3 1 34,-1-1 168,-1 1-96,-5 2-21,-3-2-35,-7 1 1,-4-1 5,-4-1 123,-13-4-72,10-1 16,-6-5 1,14-1-12,4-3-11,4-3-22,4-2-18,2-5-10,4 0-23,5-4-11,3 2 11,6-1-11,2 3-5,3 3-1,0 3-11,1 4-5,-2 3-17,10 2-6,-7 5-5,8 3 27,-9 6-16,0 5-6,0 6 6,-3 4-355,-3 5 338,-3 3 5,-6 4 1,-2 2-12,-6 3-3247,-5 1 3269,-8 3 18,-7 1-132,-7 2 126,-6 0 8,5-13 1,-1 0-420,7-8 1,-1-1 424,-8 6 0,0-2 30,-11 3 1,2-7 17,3-4-99,-6-5 161,15-6 44,-3-2 2703,18-5-2698,5-3 127,5-1-222,2-2 1212,2-1-1290,5-1-6,3 0-5,7 0 681,6 2-703,4 0-85,21 4 45,-7 2-999,13 3 965,-11 4-5,0 2-39,3 2-34,1 0-47,-10-2 0,1 1-104,18 4 154,-17-4 0,-2-1-227,13 2-45,-2-2-27,-4-3-97,0-2-111,-3-3-106,-1-5-626,-1-4 441,-1-6-17,-1-5 39,0-3 151,0-4 230,-3-4-2655,-2-5 3137,-2-4 179,-4-5-429,-2-2 720,-3-4 158,-3-2 150,-1-3 135,-2-1 117,-2 0 57,-2-1 16,-1 3-56,-2 3-1460,-2 4 1270,-2 5 137,-6 9 0,-1 2-541,-1-1 1695,-10-15-1729,6 38 518,3 4-592,0 5 3181,4 7-3023,0 8-76,0 8-61,-1 10 284,2 7-334,1 10-220,0 9-34,2-28 1,0 4-169,1 21 1,0 2-712,0-12 1,0 1 780,0 17 0,0-1-1,0-17 1,0-1-241,0 17 1,1-1 117,-1-16 1,1-1-72,0 11 0,2-3-397,4 10-247,1-6-390,1-8-704,1-6-2761,0-6 4805,0-3 1,-5-17 0,0-2 0</inkml:trace>
  <inkml:trace contextRef="#ctx0" brushRef="#br1" timeOffset="29805">13508 3297 24178,'3'13'84,"-3"-1"-67,7 47-2220,-5-13 2208,-1 2 7,0 1-2951,-4-1 2939,-1-4 0,-3-4-310,-1-7 321,0-4 12,0-8 94,-1-1 633,3-10-576,-1-2 2671,4-6-2699,1-4 2152,-1-4-2231,2-4 17,-1-6-33,1-4-11,1-4 16,2-5-17,3-4-6,4-3-1252,3-2 1241,2-1-11,3 0 23,2 2-12,3 2-5,0 5-11,0 2 5,0 6-5,-1 5-6,-1 4 0,-2 4-12,-1 4-10,-1 3-12,1 1 6,-1 4 1237,1 2-1276,-1 6-6,-1 3-23,1 3 1,-2 2-34,0 1-39,0 2-45,-1-2-380,7 11-186,2-3 393,1 0-320,8-5 414,-11-14 29,7-2 45,-9-6 61,1-5 95,0-2 40,0-4 67,1-2 39,-2-1 33,-1-1 74,-2-1 38,-2-1 46,-3 0 45,-1 0 32,-3 0 35,-2 3-6,-2 1-23,-1 3-44,-1 2-74,-3 2-60,0 2-40,-5 2-40,0 0-21,-2 2-12,0 2-22,-1 1-17,2 3-17,1 1 0,3 0-22,2 1 17,2 1 5,2-1 6,2 0-17,3-2 16,5 0 7,1-1-12,5-1 17,2-2-22,4-1-1,2-2 12,15-6 40,1-6-1743,-1-4 1747,-9-4-388,-15 3 361,-4-3-160,-4-1 126,-4-3 28,-3 0 0,-1-2-5,-3 1 5,-3 1 123,-21-15-90,11 20-16,-14-9-11,17 24 16,0 2 1580,2 1-1619,0 4 6,1 3-45,1 4 22,2 4-5,0 4 0,2 2 0,1 3 5,2 3-11,2 1 153,0 2-176,0 0-44,3 1-22,1 0-23,3 0-28,2 0-179,9 7 140,-1-11-17,8 4-50,-5-13 178,2-5-206,0-3 11,1-4 67,1-3 62,1-3 67,1-4 61,0-3 12,0-5 39,-2-1-411,0-3 445,-4-2 16,-1-3 17,-2-1 6,-1-2 17,-2-2 16,0 0 12,-2 0 22,0 2 5,-2 2 29,-2 3-1,-2 3 225,-2 3-101,-2-1-197,-1 6 19,0 1-147,-2 6-17,0 1 0,-1 1 433,-1 3-410,-2 3-1,-2 4 7,-2 4-1,-8 11-11,2-4 0,-4 8 0,2-8 0,-2 0 0,-3 0-588,-2-1 605,-1-1-6,-1-3 23,1-4 16,2-3 12,5-5 38,4-3 7,4-1-6,4-3-12,4-2 555,1-4-588,3-1-22,3-1 10,5-2-10,3 0 0,6 0-6,1 0-12,2 2-3396,1 2 3391,-1 2-823,-1 3 823,-2 2-41,-2 1 25,-2 4-7,6 7 7,-7 2-1,5 7 12,-6-2-12,-1 3 1,-1 1 5,1 0 0,-1 0-6,2-1 0,0-2 1,1-2 10,1-2-5,-1-2 2964,0-3-2958,4-4 5,-5-2-5,6-6-6,-6-4 11,3-5-11,-1-3 11,6-15 0,-5 5 1223,2-12-1206,-5-11 0,-4 9-439,0-16 461,-5 11-1173,-2-1 1173,-1-2 0,0 13 1,-1 0 5,0-16 17,0-11-12,0 24 186,0-2-107,0 14 106,0-5-173,0 19 406,-1 2-501,0 7 1142,-1 2-1165,0 3 45,0 4 16,-2 16-16,0-1-5,0 15-18,0-4-10,2 4-18,1 3-1149,0 4 1110,3 1-11,1 3-212,4 2 83,-2-15 1,2 1-518,4 18 607,-4-20 0,1-2-179,6 9-818,8 5 62,-4-15 354,5 2-9110,-6-19 8911,-6-5 0,-2-4 1,-7-5-1</inkml:trace>
  <inkml:trace contextRef="#ctx0" brushRef="#br1" timeOffset="29979">14959 3151 17563,'-5'-3'4772,"1"1"-2733,4 2-2017,59-43-196,-28 36 1,2 0-475,10-16 0,0 2 32,-8 18 0,-4 3-3250,0 0 3866,0 3 0,-15-3 0,-1 3 0</inkml:trace>
  <inkml:trace contextRef="#ctx0" brushRef="#br1" timeOffset="30752">15275 3446 17509,'-40'0'405,"0"-1"0,2 1 0,11 0 1125,20 0-1295,4 0 524,2-1-563,22-1-112,1-1-11,25-3-1292,3 1 1244,-19 2 0,1-1-3,6 0 1,1 0-12,5 0 1,0 0-1125,4-1 0,0 1 1118,1 0 1,3-1 7,-4 1 0,3 0 0,1 0-635,2-1 1,1-1 0,0 1 621,-1 0 0,1 0 0,-1 0 0,-2 0 0,-1 0 0,-4-1-3,6 1 0,-4-1-183,-1 0 0,1 0 171,-6 0 0,1-1 0,-2 1 1,4-2 0,-1 1 0,10-3 0,-1 0 8,-11-1 1,-5 0 27,16-5 28,2-6-16,-34 7 665,-9 0-676,-9-1 2059,-11 0-2076,-9-1 3094,-11 1-3072,-11-1 0,-8 2-1,5 5 0,-1 1 37,9 2 0,-1 1-795,-12-2 0,1 0 905,-17 0 16,3 0-11,5 2 23,7 0-17,7 1-255,10 1 233,9 0-23,7 1-67,8 2-40,3 1 833,2 0-827,9 0 34,12 1 65,6 1-2,10 2-22,-1 2-16,22 9-42,-24-5 0,0 1-4,1 0 0,0 2-10,-1 0 0,-2 1 41,12 10-793,-1 2 633,-5 3-32,-3 1-71,-8 3-520,-6 3 261,-8 0-322,-6 3-738,-8-1-2979,-7 3 4247,-10 5 1,8-22 0,-2-1 0</inkml:trace>
  <inkml:trace contextRef="#ctx0" brushRef="#br1" timeOffset="31379">11186 3133 15030,'-19'-31'59,"0"1"0,-6-17 1717,45 51-1737,5 3 6,4 3 5,2 3-2,3 5 0,0 2-32,10 7-8,-2 2 1,-1 2-14,-5 1 21,4 13-16,-20-15 1484,-6 2-1478,-8-1-6,-5 0-28,-18 13-17,0-11-73,-15 8-106,4-13 555,-2-2-1211,1-1 1563,1-1-9437,6-3 8157,5-5 1,8-7 0,5-4 0</inkml:trace>
  <inkml:trace contextRef="#ctx0" brushRef="#br1" timeOffset="32233">17102 2941 15732,'-14'-60'1321,"0"0"1,1 5 0,3 7-644,7 13-96,2 4 719,0-2-472,1 9-654,0 13-102,2 16 11,1 20-11,2 11-1376,0 9 1331,-1 10-11,0 8-12,-3-28 1,-1 0-12,1 3 1,-1 1-737,-1 2 1,-1-1 713,0 3 0,-1 0-31,-1 0 0,-1 3-100,2-4 1,-1 2-1,1-1-48,0 5 0,0 0-51,1 14 1,1-3-68,4-21 0,1-4-62,2-1 1,1-1-521,10 23-317,-4-24 0,2-1-4884,13 17 6108,1-5 0,-13-22 0,-9-13 0</inkml:trace>
  <inkml:trace contextRef="#ctx0" brushRef="#br1" timeOffset="32849">17199 2867 11500,'-17'-55'1004,"1"-1"1,1 6-1,2 6-281,7 12-208,2 5 1627,2 3-1705,8-3-314,3 9-34,10-2-21,7 9-18,9 3 203,10 1-202,10 3-1228,-22 2 0,1 1 1199,2 0 0,2 1-14,3-1 1,2 1-469,1 0 1,2 0 462,2 0 0,1 0-805,2-1 1,0 1 806,3-1 1,0 1-1,1-2 1,1 1-496,1 0 1,1-1 489,0-1 0,0 0 97,0 0 1,0-1-101,1-1 0,-1 0-3,-2 0 1,1-1-4,-2-1 1,0 1 5,-2-1 0,0 0 6,-3 0 0,0 0-12,-2-1 1,-1 1 11,-3 0 0,0-1 147,-3 1 0,0 0-150,-3 0 0,-1 0 3,-2 0 0,0 1 2,-3-1 1,0 0 11,25-6 1141,-4 2-1087,-21 3 1,0 2 43,11-3 361,6-1-141,-25 5 1917,-5 2-1935,-6 2 2194,-5 0-2210,-3 1 1575,-3 2-1707,0 1 101,0 3-379,-1 2 32,3 2-53,1 2 38,3 1 32,4 0 78,3 1 114,4-2 149,4 1 8,4 0-21,1 0 48,2 1-37,0 2-264,-3 0 117,0 3-38,-4 2-93,-2 3-76,-4 4-86,-3 4-567,-4 3 514,-4 5 28,-2 3-694,-3 3 774,-1 2 34,0 3 36,-1 0-1074,1 3 1183,0 1-8,4 2-54,3 2-79,4 1-15,4 0-12,2 0-11,3-2-37,-1 0-790,-3-3 763,-4 0 31,-5-4-438,-9-1 521,-11-5 46,-11-3 46,-12-7-3,0-13 1,-3-2-846,6-6 1,-2 0 859,-13 3 0,-2-2-4,11-5 0,-1-2-392,-1-1 1,-3 0 0,2-1 332,-8 1 0,-1-1-104,6-1 0,-4 0 0,-1-1 0,4 0 80,-14 1 1,-1-2 12,8 0 1,-5 0 0,-2-1 0,6 0-22,6 0 1,3 0 0,-3-1-1,-14 1 0,-3-1 0,4 1-260,14-1 0,3 0 0,0 0 294,-1 0 0,-1 0 0,1 1 172,0-1 0,0 0 0,0 1-189,1 0 0,-1-1 1,0 1 61,2 0 1,0 0 0,0 0-117,-21 1 0,1 0-31,3 0 0,0 1-48,4-1 1,-2 1-488,10-1 0,-2-1 0,2 0-292,-4 1 1,2 0-1445,-11-1 0,3 0 2629,21-1 1,5-1-1,-2 0 1,5 0-1</inkml:trace>
  <inkml:trace contextRef="#ctx0" brushRef="#br1" timeOffset="33425">17479 3223 18376,'-9'-43'216,"-1"0"1,1 3 0,6 7-133,17 14 36,3 1-25,18-3-67,-6 7 6,12-3-6,-11 8-12,-1 2 32,1 2-31,-2 2-17,-2 0 4,7 2-10,-11 4 1,4 1 5,-12 5 37,-2 2-35,-1 2-6,-1 1 5,-3 3-6,-2 1 16,-2 12 18,-3-6 23,-9 17 87,-5-8-3244,-11 6 3281,3-12 163,-9-1-132,13-15 268,-10 1-207,15-8-5,-2-2-8,8-3-35,3-2 3362,1-2-3435,1-2-39,2-1-45,1-2-11,4 1 24,11-4-43,1 4-26,10-1 7,12 4 2,-7 3 1,13 0 9,6 8-22,-10 2 4,13 6-31,-20 2 1,-2 1-6,9 6-527,-10-4 0,-2 0 521,-7 4 6,-6 0-5,-8 0 16,-8 0-5,-9-1-12,-9-1 0,-10-1-22,-8 0-28,-6-3-33,-5-1-85,11-6 0,-1-1-123,-20 3 81,20-4 1,0-2-724,-12-2-349,4-1-2045,3-3 3361,2-2 0,18 1 0,4-1 0</inkml:trace>
  <inkml:trace contextRef="#ctx0" brushRef="#br1" timeOffset="33683">18191 2625 22283,'30'41'31,"-1"-1"0,1 0 0,-3-2 0,-1 0 0,-7-5-124,-9 19 67,0 5 21,-1 3 0,-5-29 0,-1 1 4,1 1 1,-1-1-611,0 2 0,-1-1 560,0-1 0,0 0 45,0 0 1,-1 0-20,2 27-50,1-2-72,1-6-94,0-3-662,5 8 38,-2-15-2258,5 12 485,-5-29 2629,3 2 1,-6-19 0,-2-1 0</inkml:trace>
  <inkml:trace contextRef="#ctx0" brushRef="#br1" timeOffset="34883">18699 3148 22563,'38'-22'75,"-3"26"-49,-28 31-16,-2-2 0,-1 1 7,-2 7 18,-1-6 1,-1-1-15,-3 4 6,-2 8 8,-1-20 12,-1-5 18,0-5 32,0-3 29,2-4 89,0-4 133,2-2 870,1-8-1125,2-3-5,-1-7-16,3-3-1,1-2-11,3-5-10,3-2-6,3-2-273,2-1 277,3-1 10,0 1 17,1 1 11,0 3 6,-2 3 27,6-1-84,-7 9-22,3-1 0,-7 9-34,6 2 13,-4 2 10,5 2-23,-5 4 276,2 2-284,-1 5 5,2 2-7,-2 2-6,1 2-3438,4 9 3420,-6-5 0,3 6-4,-6-8-6,-2-1-9,2-2-85,4 4 74,-3-6 12,5 1 12,-4-8 13,0-2 28,0-2 3383,3-1-3382,1-4 13,3-2 5,2-3 39,20-18-23,-17 8-437,13-13 452,-22 11-1,-3-1 6,-2 0 60,-1-10-56,-2 7 34,-1-7-11,-4 11-6,-2 2 17,0 2 5,0 1-10,-2 3-12,0 2-12,-2 3 420,-1 2-448,-4 1-21,1 2-12,-4 2 17,1 1 0,-2 3 0,-1 4 11,-2 3-11,1 3-11,-5 12 5,5-3-16,-1 8 0,9-7-1,3 11 1,4-8-3404,4 8 3387,5-13-11,4 0-139,2-1 138,4-3-10,3-1-2,2-2-161,16 0 107,-9-5-1,10-2 23,-11-6 22,-2-3 17,-1-4 11,0-1 34,-3-5 22,-1-1 6,-4-1 28,-1-3-6,-4-1 6,-2-2-6,-3-3 68,2-12-40,-6 8 3343,3-6-3315,-6 11 12,1 3 209,0 0-209,-3 5 16,2 2-22,-2 2-11,0 3-12,0 2-28,0 2-430,0 1 352,-3 9 28,1 0 11,-3 10-17,-1 0 6,0 2 0,-3 0-5,-1 2-3387,-2-1 3403,-2 1-11,-2 0-260,-1 0 255,0-2-2180,-1-4 2191,3-1 11,1-5 39,3-2 2229,3-3-2134,3-3 254,3-1-164,0-4 3213,2-2-3393,0-5 23,3-8-61,0 3-7,4-6 1,1 6-11,3-1-1,0 2 1,1 2 0,0 2-12,-1 1 6,0 3-22,-1 1-1,0 3 6,-1 1-5,0 2-6,0 2 6,0 3-23,5 10 45,-4 0 0,8 14 5,-8-12-10,5 6 10,-5-8 1,1-2-6,-1-1-11,1-3 5,-2-1 12,-1-3 5,-2-2 17,0-2 28,2-4-34,-1-2 1,3-5-12,-1-4 17,-1-1-22,1-5 27,-2-1-22,-1-4 12,-2-3-1,0-2-16,-2-4 16,0-1-548,-1-4 532,0-1 5,-1 1 6,1 1 16,-1 4-3209,0 4 3220,0 5 18,0 5 5,-2 4 6,0 5 5,-2 3-22,0 2 289,2 3-373,-2 1 3397,2 3-3380,-1 4 17,0 4-6,0 5-6,-1 4 12,1 4-17,2 16-1,4-6-10,3 13-594,4-13 555,4 0-29,0 0-44,3-2-34,0-1-67,1-2-107,-1-1-151,0-1-191,-3-4-251,-2-3-358,-3-4-310,-3-3-5779,-2-5 7382,-7-3 0,2-3 0,-2-1 0</inkml:trace>
  <inkml:trace contextRef="#ctx0" brushRef="#br1" timeOffset="35043">19772 3154 13642,'-3'-5'6010,"1"2"-1602,2 3-4273,45-60-1270,-14 42 1180,3-15 0,2 3-1473,9 24 1468,1 1-35,-1 1-44,-4 1-73,-2 0 457,-6 2-966,-3 0-690,-4 0-2795,-6 1-4850,-6 1 8956,-5 0 0,-4-1 0,-3 1 0</inkml:trace>
  <inkml:trace contextRef="#ctx0" brushRef="#br1" timeOffset="36279">20325 3016 13345,'-45'0'1435,"1"1"1,-1 0 0,19-1-842,29 0-280,20 0-113,5 0-88,22-1-1072,3-1 970,-5-1 0,2-1-965,-8 1 0,1-1 954,16-1 0,0 0 0,-14 1 0,-1 1 0,1-1 0,1 0-437,-2 0 1,1 0 428,-3 0 0,1 1-15,11-3 1,-1 0-530,-15 2 0,-1 0 549,7-2 1,-2 0 7,2-2-17,-9 0 40,-10-1 1552,-10 0-1569,-8-2-16,-11 1-6,-7-3 5,-11 0 40,-7 1 5,-8-1 33,6 5 1,-1-1 278,-18-3-290,15 4 1,1 0 161,-11-3 13,1 1 38,6 0 542,5 0-463,5 1-1,7 0-16,4 2-44,5 0-52,4 3 635,5 1-789,1 2 1580,2 0-1642,3 1 175,3 0-171,5 0-1,7 0 0,23 4-17,-3 2-277,18 5 259,-23-2 1,1 3-26,10 7 1,0 1-831,-8-3 1,-1 0 841,5 6 0,-6 0 125,-7 4-877,-6 2 762,-8 0-88,-6 1-31,-7 1-23,-8 0-371,-8 1 192,-9 1-1521,2-10 1,-3 0 1874,-20 17 0,6-7 1,17-15-1</inkml:trace>
  <inkml:trace contextRef="#ctx0" brushRef="#br1" timeOffset="37700">21754 2450 8095,'6'-55'1234,"0"0"0,0 10 0,-2 7 1788,-5 10-2719,-2 18-152,1 3 1297,-2 5-1432,0 2 829,-2 7-789,-2 5 3196,-2 9-3196,-3 8-2976,-2 7 2982,-3 8-17,-2 9-23,9-23 0,0 1 3,-2 4 1,1 1-15,-1 2 0,0 2-4,0 1 1,0 3 0,0-2-31,-1 7 1,1 1-5,1-6 1,0 1 0,2-2-1259,0 3 0,3-1 912,1 17 1,1 0-288,3-16 0,2 0 198,1 12 0,3-3-454,2-19 0,2-3 224,1-2 1,2-2-1214,13 23-331,4-8 2236,3-3 0,-14-20 0,-1-3 0</inkml:trace>
  <inkml:trace contextRef="#ctx0" brushRef="#br1" timeOffset="38233">21776 2289 9399,'9'-43'447,"0"0"1,5 0 0,4 8-159,10 15 7,17-1-64,-1 12-40,8 0-11,-6 5 1,2 1-867,-10 0 1,2 0 1013,15 1 0,1-1-25,-13 3 1,0-1-58,0 0 0,3 1 0,-1-1-668,7 1 1,0-1 567,-6 0 0,2 0 0,-3 0 239,5-1 0,-3 0-462,2-1 1,-1 1 467,0-1 0,0-1-3,-1 1 1,0 0-271,0-1 0,-1 0 283,-1 0 0,-1 0 5,-1-1 1,0 1-3,-3 0 1,-1-1-223,-2 1 1,-2-1 3,-1 1 1,-2-1-785,25-3 1040,-6 0 1004,-8 0-969,-7 2 22,-4 1-21,-7 1 35,-5 2 1917,-1 1-1551,-8 3 669,-2 2-989,-7 12-1476,-2-2 229,-3 9 105,-1-2 122,-2 4 66,1 3-410,-2 3 383,2 6 226,1-6 1,0 3 2653,0 21-2411,2-17 0,0 1-138,1 22-1538,5-16 0,2 3 1312,3 5 1,2 0-24,0 0 1,4 1-404,0-10 0,3 3 0,-1-5 420,0-3 0,0-1 41,7 12 1,0 1 6,-3 0 1,-3-1-26,-5-11 0,-1 0 69,1 13 0,-4-1 158,-6-14 1,-4-2-602,-3 1 1,-3-1 912,-1-1-1,-4-1 8,-2-1 1,-4-1 240,-1-2 1,-3-1-46,-1-2 1,-4-1 121,-15 6 1,-5-2 174,-6-3 0,-2-2-283,0 0 0,-3-2-191,7-9 1,-3-1 0,3-2-4,-1-3 0,1-2-165,5-1 0,-3 0 0,2-1-65,-7-1 1,-1-2-274,0-2 0,-5-2 0,3 1 96,11 0 0,2 0 0,-2 0 163,-14-3 1,-2 0 0,2-1-147,16 1 1,2 1 0,0-1-409,-1 0 0,1 0 1,0-1 249,-19-3 0,-1 0-581,10 0 1,-3-1 0,4 1-1351,-6-2 0,2-1 58,12 3 0,-1 0 1,6 0 2126,4 1 0,7 0 0,-4 0 1,14 4-1</inkml:trace>
  <inkml:trace contextRef="#ctx0" brushRef="#br1" timeOffset="38775">21972 2748 19832,'19'-41'187,"0"1"0,-3 3 0,-1 8-104,-7 21 596,0 2-709,-4 3 205,0 4-97,-3 6 122,0 7-104,-5 6-7,-1 6 330,-7 4-337,-3 3 39,-13 20-1203,5-11 1126,-5 11-19,10-18-10,2 8-14,8-12 16,2 4 10,6-16 27,4-4 39,1-5 1458,8-2-1148,-1-5 57,5-3 16,-1-5 139,13-12-142,-6 0-898,8-8 841,-11 4-222,5-10-12,-7 6-83,4-6-17,-6 5-172,-5 8 119,2-5-21,-7 15 32,-1 1-10,-3 6 107,-2 0 37,2 5-418,-1 3 73,2 6 807,-1 5-981,4 13-48,-2-3-14,3 9-225,-2-9-23,3 2-47,0 0 160,3 0-105,-1 0-369,3-1-176,0-1-2695,8 4-56,-4-11-3034,4 1 6227,-8-13 1,-7-5 0,-2-2 0</inkml:trace>
  <inkml:trace contextRef="#ctx0" brushRef="#br1" timeOffset="39016">22670 2607 20691,'7'-49'662,"1"1"1,-1 0-1,-1 9-613,-3 18 1366,0 0-1526,-1 17 616,-1 7-624,2 21 32,-2 4-212,0 16-657,-1-1 886,-3 8 13,-3 6 21,2-26 0,-1 1-423,-1 2 0,0 1 507,-1 2 0,-1 0-24,0 2 0,-1 0-1275,0 0 1,0 1 1224,-1 0 0,1 1-133,-3 15 1,2 0-495,3-15 1,1 0 491,-1 9 0,3 1-889,4-9 0,1-3 42,5 18 325,-2-22 0,2-3-590,7 4-1543,1-6-1845,2-7 4655,3-4 0,-8-10 1,-1-3-1</inkml:trace>
  <inkml:trace contextRef="#ctx0" brushRef="#br1" timeOffset="40524">22934 2931 25162,'2'-35'-734,"0"14"600,10 80-131,-6-19-698,-1-7 0,-1 0 900,-2 4 47,-2-1 26,0 0 3,0-3 4,-1-3-10,0-4 81,-2-4 18,0-5 256,1-5-326,0-2 108,2-6 136,-1-1 1460,1-3-1342,0-7-143,1-1-326,1-9 110,1-1 17,1-4-5,1-2 10,1-2 29,2-2-5,0 0 0,2 0-6,0 2-10,1 1-227,-1 4 193,0 0 5,0 4-22,0 0-6,-1 4-10,0 2-29,1 3-44,5 0 29,-3 5 374,5 1-27,-4 4-83,1 3 150,0 3-272,0 5-76,0 3-48,-1 3-46,-1 3-462,-1 3-16,-2 1 22,-2 1-31,-3 1-82,-1 0-2049,2 20 1443,-2-20-1737,9 17 1234,-3-31-167,5 0-23,-1-10 300,0-2 456,3-3 722,-2-3 734,2-4 532,-3-2 347,-1-4 1662,1-5-1435,-5 2-92,0-5-119,-4 8-69,-2 0-106,0 1-102,-1 2-151,-1 1 439,0 0-734,0 4-79,0-1-111,0 5-279,0 1 28,2 0 438,1 1-77,2 0-6,3 0-11,1 0 5,2-1 29,1-1 22,0-2 61,0 0-374,-1-2 59,-2 0-31,-1-2-49,-1-2-73,-1-1-52,-2-2-63,-1 0-67,-1-2-43,-1 0 26,-1 1 23,0 1 43,-3 1 9,0 2 62,-4-1 21,1 4-18,-2 1 61,3 4 41,-2 1 57,0 0 26,-7 7 82,4 1 1,-4 5-72,5 0-23,1 3-79,1 1-66,2 2-79,1 0-71,2 10-59,2-6 8,0 6-5,2-9 40,2-1 3,2-1 4,1-2 50,0-1 23,2-3 62,0-2 30,0-3 80,1-2 50,1-2 60,0-1-139,7-5-10,-6 0-5,5-5-26,-8 1 175,-1-2-65,-1 0-56,-2 1-45,1-2 163,-1 2 39,0-1-22,0 2 99,0-1-284,-1 4 58,-2 0-23,-1 4-429,-1 0 317,1 6 0,-3 1 74,0 7-28,-3-1 50,-2 3-20,-2 1 38,-1 1-52,-1-1 94,-2 0 56,1-2-211,0-2 36,1-1-13,5-4 26,1-2 55,4-4 347,1-1-436,1-5-51,0-1 158,3-5 18,1 0-7,2-2-4,1 1-7,0 0-16,1 1 5,-1 2 12,0 1-6,-2 3 22,-1 1-38,-1 1-12,-2 2-28,0 0-152,-1 1 147,1 1 27,0 2 17,4 1 1,0 4-12,4 0-6,1 2 12,2 1-18,2 0 18,0-1-6,2 0-6,-1-1 6,1-1-22,-1-2 28,-1 0-1,-2-3-5,0-1 17,-2-1-6,0-1 0,-1-2 12,0-2-12,-1-3 0,0-3 6,-1-1 5,0-2-10,-1-3-1,-3-2 0,0-3 6,-2-14-12,-1 5 18,0-11 22,-1-1 16,1 10-22,0-8 62,2 7-73,-1 9 34,0-4-1,-2 12 23,0 2 12,0 3-18,0 3-11,0 3-22,0 2-112,0 2 39,-3 4 28,0 3 0,-5 5 5,0 4-10,-1 4 5,-1 3-11,1 2 5,1 3-11,0 1-67,1 16 17,4-9-737,0 10 708,3-14-55,4-2-396,7 9 244,1-12-73,4 5-105,-3-14-180,-1-4-224,-1-3-135,-2-3-1309,1-4 883,-4-1-2259,0-9 1139,-5 0 471,-1-8 270,-10-5 2066,-1 4 475,-8-7 365,2 7 1826,-9-6-1293,6 5-1954,-10-10 1695,14 13-133,-3-3-108,9 6-117,1 2-95,2 1 980,1-4-1473,6 2-336,4-1-17,9 2 3400,3 2-3400,6 1-3,3 0-25,3 0-11,2 2 5,0 1-22,0 0-5,-2 3-23,-2-1-62,-3 1-78,-3 0-185,-2 1-263,-5 0-431,-2 1-690,-4 1-1998,-2 1-4897,-2-1 8632,-3 0 0,1-1 0,-1-1 0</inkml:trace>
  <inkml:trace contextRef="#ctx0" brushRef="#br1" timeOffset="41039">24188 3097 19115,'-10'0'1932,"2"1"-1070,8-1-161,0 0 156,-73 11-527,50-8-176,-18 3 0,4-1 115,29-4-34,4-1-33,2 1 290,7-1-385,4-2-56,8 0-12,6-2-22,8-2-6,7 2-5,5-2 5,-9 2 0,1 1-1076,16-3 1067,-17 2 1,-1 1-3,7-3 0,-1 0-22,18-5 22,-22 4 11,12-4 6,-31 5-6,-3 0 0,-4-2 12,-3 1-12,-3-1-6,-1 0-5,-2-1-16,-3-1 4,-2 0 1072,-11-6-1065,2 5 5,-8-5 11,4 7-6,-1 0 12,1 1 62,-8-2-29,8 2 17,-4-1-16,12 3-3382,0 0 3398,4 1 17,2 1-15,2 1-27,1 1-42,1 0-5,3 0 0,2 1-1,4 0 3393,1 1-3387,2 0-8,0 3 1,2 2 12,-1 5-6,0 2 6,3 13 23,-5-4-28,3 9-11,-7-5-11,2 1-3398,-3 3 3341,2 0-61,-1 1-145,0 0-1474,1 15-829,-4-11 2588,0 15 0,-4-31 0,0 0 0</inkml:trace>
  <inkml:trace contextRef="#ctx0" brushRef="#br1" timeOffset="44325">24902 2855 21780,'-2'-25'84,"1"7"-73,1 45 1,1 14-7,-2-1-2,0-8 0,0-1-701,-4 4 698,0 1 11,-1-2 0,0-3 6,0-2 198,-3 4-165,2-8 17,1-4 113,3-10 72,2-9 208,1-1 168,6-7-588,0-2-7,7-8 12,1-1 5,3-4 68,10-14 16,4-7-72,0-1-1055,-3 1 1060,-9 14-22,-2 3-1,0 2-27,-1 5-3072,-1 2 3055,1 4-2038,-1 4 2032,0 1 477,2 4-493,-1 1-6,2 2-11,0 4-73,10 8 11,-6 0-196,14 18 56,-14-10-447,13 19 205,-14-15-116,7 7 1831,-9-10-2134,0-1-151,0-1 2483,7 1-2379,2-5 843,0-3 249,6-12 195,-15-6 119,5-5 76,-9-3 38,-1-1 377,-2-3-438,-1-2-18,-1-2-27,-1-1-20,0-1-77,-1-1-21,0 2 11,-1 2-24,0 1 47,-1 4 17,-2 2-6,0 4-57,-1 2-188,-1 2-162,-1 4-228,-1 0 170,0 12 27,0 7-26,0 6 8,0 4-9,2 9 66,0-9-1,4 9 65,1-12-59,3-1 34,2-2 18,4-2 43,1-2 82,12 1 154,12-8-14,-7-1-32,3-9 8,-21-6 39,-1-4-53,-2-2-77,-3-3-70,0-2 9,-2-14-213,-2 7-9,-2-11 26,-2 10-47,-2 2 28,-1 0 45,0 4 27,-2 0-13,0 4 50,-1 0-109,1 5-64,1 2-101,1 5-798,1 2 437,0 7-291,2 0-418,2 7-484,1 1-1108,3 3 2904,1 5 0,-3-11 0,-1 1 0</inkml:trace>
  <inkml:trace contextRef="#ctx0" brushRef="#br1" timeOffset="44878">26287 3303 19707,'43'-36'233,"-1"0"0,-3 3 1,-6 2-2736,-14 3 2670,-1-3-17,0-2 1362,-1-4-1395,-2-1-23,0-3 471,-1-3-532,-1-4-1,0-2-10,1-4 5,-2-2 12,1 1 4,-2 0-16,0 4 6,-3 2 5,-2 4 17,-2 5 34,-2 5 16,-2 7 725,-2 7-719,0 5-33,-4 6 3034,2 3-3108,-1 4 141,0 2-146,-2 5 11,-1 5 1,-3 4 9,-2 7-21,-2 4 6,-1 6-1,1 6-5,1 5 115,4 4-121,4 3 6,2 4 0,7 2 0,5-1 0,7 0 0,6-2 6,6-4-6,4-2 3,-5-17 0,2-1-9,16 12 3,-4-11 0,0-3 3,6-2 12,12 2-1,-23-17 0,-3-4-5,-2-5-23,-2-5 28,-1-6 0,-2-6-11,-1-4-11,6-24 5,-10 6 3,-7 11 1,-1-2 2,1-19-901,0-6 907,-1-6-6,-6 29 0,-1 0 3,1-1 0,-1-1-1,-1-1 1,0-1 5,0 2 1,0 0 2,-1 0 0,-1 1 14,0 1 1,-1 1 30,0-27 5,-2 5-2849,-3 8 2933,-5-8-44,0 20-748,-4-9 753,7 26 360,-1 2-466,4 11 536,1 3-552,1 4 3035,-1 4-2901,1 7 1532,-2 7-1552,3 7-98,-1 13 0,1 6-787,3 3 1,0 1 769,0 12 0,0 1-15,2-6 1,1 1-121,-3-14 1,0 0 0,0-2-96,1 9 1,0 1-579,-2-8 0,0 2 0,-1-3 78,1 4 1,-2-3-758,0 0 0,-2 0-3240,1-5 0,0-2 4278,-2-4 0,1-4 0,-1 4 0,1-16 1</inkml:trace>
  <inkml:trace contextRef="#ctx0" brushRef="#br1" timeOffset="49461">4399 6163 7775,'-1'-57'1676,"-1"1"0,1 2 0,-2 3-968,0 14 1,-1 3-112,-1 0 1,0-1 357,-4-9 0,-1 1 838,-6-17-873,-8 13 1,-4 4-765,0 13 114,3 8 0,-2 6-60,-20 26-51,15 3 1,0 4-1531,-3 0 1,0 3 1500,-5 6 1,2 2-1,6-3 0,0-1-313,-1 3 1,0 0 327,-2 1 1,0 0-26,1 1 1,1 0-23,0 1 1,1 0-81,3-1 0,2 0-26,2 0 1,3 0-19,4-2 1,2 0-44,-5 24-441,26-14 1,6-1 270,13 6-135,1-13 0,6-4 144,24-9 121,-23-11 1,1-1-3,1-1 1,1-2 539,1-1 0,0-2-509,0-1 0,1-2 133,12-7 0,0-4-22,-11 3 0,-2-2-201,11-6 0,-2-2 198,-15 3 0,-3-2 8,0 0 1,-1-2 141,0-1 1,-3-1-151,0-1 0,-2-1-3,0-2 0,-1-1-592,-2 0 0,0-2 589,-2 0 1,0-1-4,-2 0 1,0-1 2,-2 1 1,0-2 16,2-13 1,-1 0-24,-4 14 1,0-1 14,2-19 0,-2 2 793,-3-2-791,-3 22 1,-1 2 39,-4-3 1489,-5 1-1474,1 15-38,-3 1-43,4 14-21,1 2 559,1 6-501,-1 7 5,-1 8-35,-1 11 17,-2 7-11,0 10-353,-2 5 360,0 7-28,5-29 0,1 2-587,-2 18 1,2 2 560,1-12 1,1 1-929,-1 14 0,1-1 886,3-15 0,2-1-22,0-1 1,1 0-333,2-1 0,3-1 250,0-1 1,2-1 681,2-3 0,1-1-940,17 23-838,4-8 681,3-10-125,1-8-191,-1-7-204,0-6 569,-2-7-1956,15-9 1556,-14-7 535,-6-4 1,-1-3 387,4-12 2100,7-14-1777,-16 6 114,-2-3 195,-9 9 0,-1-1 156,6-16 95,-7 9 1,-2 1 3191,-2-3-2463,-1-16-4183,-6 31 3112,-3-2-196,-1 14 53,-4 4 290,1 3-465,-2 2-72,1 3-51,-1 0-34,-4 6-22,3 2 3328,-2 6-3339,6 1 131,0 1-142,3 1 0,1 0 22,3-1-17,4-1 6,2-1-1,6-2 12,1-1 12,4-3 10,3-3-5,2-2-6,3-4 0,0-3 6,2-4 11,-2-5-11,0-2 123,6-15 22,-7-7-128,-2-1-707,-11 0 684,-10 12 11,-1 1 1,-4 1 5,-3 2 67,-7-2-73,1 9-5,-6-1-23,2 11-22,-2 3 17,-11 11-11,5 2 16,-7 10-22,9 3 707,1 3-685,-2 21-413,7-8 385,1 15 12,9-12-34,4 0-247,0 1 264,9 19 11,1-16-1276,8 12 1270,2-22 6,2-5-2533,6-5 2533,3-6 0,5-5-61,3-5 64,-6-7 0,0-3-3,18-2-236,-16-2 1,-1-2 246,13-11 0,-1-6-5,1-6 10,-2-5-16,0-5 31,-16 8 0,0-1-12,-8 7 1,-1-1 8,5-9 0,-2 0 6,3-19-6,-4-3-17,-9 13 0,-1-2-407,-3 11 0,-1-1 410,2-12 0,-1 2 0,-4 12 0,0 2 42,2-31-11,-1 5 47,-6 13 1,-1 2-414,-3-7 352,0 14 0,-3 5 36,-5 11 430,-2 5-452,1 7 1653,0 4-1680,1 2-18,2 7 11,0 3 3031,0 9-3031,2 6-6,1 19 1,2 7-6,2-8 0,1 0-816,-2 18 1,1 0 807,3-14 0,2-4 5,-1-10 0,2 2-36,1 14 0,2 2 8,-1-13 0,2 1-438,5 23 1,2-1 395,-4-25 1,1-3-10,4 10 1,1-3-103,11 7-94,-5-20 1,1-1 1283,14 7-1516,12 1-829,3-21 522,-11-5-40,12-10 78,-18-6 152,-2-8 223,-3-4 303,-5-4 123,4-18 118,-12 8 334,1-11-210,-12 12-41,-2 1 695,-1-11-346,-2 14 10,-1-5 928,-2 18-1033,-3 5-74,-4 3-78,0 5 577,-3 1-684,-1 3 87,-2 1-193,1 3-28,0 2 0,1 8-56,6 3-17,2 1-6,10 0 1,4-6 11,4 1-6,4-3 11,3-1 1,5-3-12,2-2 0,3-2-11,3-3-1685,0-5 1,1-2 1706,8-4-8,-8 1 0,-2-1-801,-3-4 820,-3-2-276,-4-1 276,-4-1-107,-3-2 124,-3-2 6,-4 0 12,-3-1 16,-2 3 22,-2 2 2770,-3 2-2787,-3 3 1167,-10 1-1222,-1 7-7,-8 1 473,3 6-450,-5 5 12,0 5-6,-4 4 33,-8 14-1768,10-3 1713,-5 10-336,12 6 302,9-7-5,2 11-1,9-12-27,4 0-23,4 1-2725,7 0 2523,5-1-207,7-1 390,5-1-1376,6-1-2330,5-3 3781,9 0 0,-23-13 0,0-1 0</inkml:trace>
  <inkml:trace contextRef="#ctx0" brushRef="#br1" timeOffset="50241">7219 5511 15196,'3'-51'862,"0"0"1,0 5-1,-1 9-374,-2 19-192,1 7 1873,-1 5-2119,0 4 802,2 14-824,1 1 34,4 32-17,-1-6-1086,1 19 1074,-3-5-11,-2-8 1,0 2-29,-1-10 1,-1 1-15,0 15 1,1-1-43,-1-13 0,0-2-367,0 2 0,0-1 227,0 0 1,0 0-76,1 0 0,1-1-96,1-1 0,0 0-128,1-2 0,1 0-149,1-2 1,1-1-1124,7 25-417,4-5-1380,0-7 109,0-6 3461,1-2 0,-9-18 0,-2-3 0</inkml:trace>
  <inkml:trace contextRef="#ctx0" brushRef="#br1" timeOffset="50729">7179 5967 19921,'8'-32'-235,"0"-1"0,16-19 100,11 47 1,5 8-5616,21-5 5722,-20 0 0,1 1 0,18-3 546,1 0-518,-2-3 0,-1 0 0,-4-1-11,-4-1 16,-4-1 1,-5 0 599,-4-1-493,6-5 22,-16 4 415,4-3-241,-22 10 2763,-3 2-2836,-16 4-128,-2 3 72,-12 4-2063,0 4 2125,-2 4-23,-1 2 379,3 1-491,4 1-44,4-1-29,5 0-5,6-2 17,3-2 34,7-3 3409,2-2-3365,8-2-6,4-4 91,18-2-124,-4-7-14,-1-2 0,0-2-3,8-8-1612,12-10 1624,-20 5 10,-2-1-444,-5-2 461,-4-2 129,-4-15-139,-8 9-7,-4-11 1,-10 14 5,-4 3-855,-6 2 855,-4 4 1291,-19 2-1324,3 8 10,-13 2 85,-10 11-90,14 4-11,-12 5 28,12 14-61,15-3 473,-4 12-496,18-6-6,4 5 17,5 1-5,3 3-17,4 1-28,4 2-2368,5 1 2166,5-1-336,-1-11 0,5 1-4339,13 7 1,1-2 4355,-8-7 1,-2-1-1,6-1 1,-4-6 0,-14-13-1</inkml:trace>
  <inkml:trace contextRef="#ctx0" brushRef="#br1" timeOffset="51234">10138 5455 19277,'0'-8'3109,"0"3"-2667,0 5 477,0 0-673,5 12-145,-3 9-23,4 16-256,-6 8 217,0-9 1,-1 1-3336,0 19 3301,0-18 1,-1-1 5,1 13-628,1-3 650,0-3-2034,0-4 2007,0-3-1,0-4-289,0 18 37,-2-20-609,-1 15-2976,-2-24 3832,-4 1 0,5-11 0,-1-1 0</inkml:trace>
  <inkml:trace contextRef="#ctx0" brushRef="#br1" timeOffset="52023">2657 7247 12584,'-4'0'896,"0"0"801,4 0-1496,70 0-2398,-24 0 2300,8 0 1,3 0 8,-19 0 0,-1-1-14,5 0 0,1 1-17,4-2 1,1 0-15,3 0 0,2 0-8,4 0 0,1 0-1104,4 0 0,1-1 1099,-20 2 0,1-1 1,4 0 30,2 1 0,5-1 1,1 0-1,-3 0-652,5 0 0,-2 0 0,2 0 607,-1 0 1,3 0-1,0 0 1,-3 0-385,2 0 1,-3 0 0,1 0 442,3 0-1,1 0 1,-1 0-130,3 0 1,0 0 0,0 0 138,-15 0 0,-1 0 0,2 1 0,3-1 53,4 0 0,4 0 0,1 0 1,0 1-1,-3-1-73,2 0 0,-4 1 0,1-1 1,3 0-23,-1 1 0,4-1 0,0 0 0,-1 1 0,-3 0 11,-2-1 0,-4 1 0,0 0 0,0 1-2,1-1 1,0 0 0,0 1 0,0-1-6,0 1 0,1-1 0,-1 1 0,0 0 78,1-1 0,-1 1 1,0 0-1,1 0-92,0 0 0,-1 0 0,1 0 0,0 0-5,0 0 1,0 0 0,-1 0 0,1 0-7,0 0 0,0 0 0,0 1 0,0-1-5,0 1 1,0-1 0,1 1 0,-1 0-4,0 0 1,0 0 0,0 0 0,0 1-6,-1-1 0,1 0 0,-1 1 1,1-1-5,-1 1 0,0-1 0,0 1 0,-1 0-5,0-1 1,0 0 0,0 0 0,-1 0-85,0 1 1,0-1 0,0 1 0,-1-1 85,0 0 0,-1 0 0,-1 0 1,1 0-3,-2 0 1,1 1 0,-1-1 0,-1 0 9,15 0 1,0 1 0,-2-1 18,-1 0 1,-1 1 0,0-1-20,-2 0 1,0 0-1,-1 0-1,-3 0 0,-1 0 0,2 0 8,-3 0 1,2 0-1,0-1 1,-4 1-25,2 0 1,-3 0 0,1 0-6,11 0 0,1 0 1,-4-1-9,-1 2 0,-5-1-9,-1 0 0,-1 1 122,-3-1 1,0 0-215,-4 0 0,-1 0 136,-2 0 1,-1-1-524,-3 1 0,-1-1-1844,26 0 2329,-1-1 0,-29 1 0,-3-1 0</inkml:trace>
  <inkml:trace contextRef="#ctx0" brushRef="#br1" timeOffset="52999">10566 5138 7116,'-18'-40'752,"1"0"0,0 0 0,-5-7 0,0 5-343,3 14 0,-3 5 1098,-34-5 493,10 12-1522,-11 12 1,-2 5-364,26 4 0,0 2 92,-20 6 1,1 3-118,21 1 0,3 2-294,-3 3 1,0 2 253,-1 4 1,1 1-149,-2 4 0,1 2 134,-2 4 1,1 1-957,-2 4 1,1 1 949,-1 2 1,1 3 5,-1 1 1,1 2-6,1 1 0,2 1-12,0 0 1,3 2-15,2-3 1,4 3-434,8-9 1,1 4 0,3-3 382,1 5 1,5 1-39,10-2 1,4 3 0,5-6-293,5-9 0,6-4 350,14 11 0,5-6-203,-5-16 0,1-4 245,4-2 0,2-1 6,1-3 1,2-1 15,-1-3 0,1-1 8,0-4 1,1 0 8,-2-3 0,1-1 11,-1-2 1,-1-2-1,1-3 0,-1-1-3,0-1 1,0-3 10,0-2 1,0-2-1,1-2 1,0-1 2,-1-3 1,0 0 160,0-2 1,0-2-168,-2-1 1,0-1 2,-2-1 1,0-2 0,-3-1 0,-1-2 2,-1 0 0,-2-1-11,-2 0 1,-1-4 6,-6 3 1,0-3 0,-1-1-19,-3-1 0,-2-2 0,0 0-40,-1 0 1,-1 0 0,-2 0-6,2-18 1,-6 3-21,-8 16 1,-4 1-18,-3 1 1,-3-1-28,-3 2 0,-3 1-6,-4-1 0,-4 1-17,-4 2 1,-4 2 16,-2 0 1,-5 2 87,-4 6 1,-5 1 0,1 2-212,-9-2 0,-3 3-44,6 5 0,-4 0 0,3 3-500,-10 4 1,2 3-1150,-3 0 0,0 3 1875,13 3 0,0 1 0,5 0 0,4-2 0,4 0 0,-1 3 0,1 0 0</inkml:trace>
  <inkml:trace contextRef="#ctx0" brushRef="#br1" timeOffset="54927">630 5079 22074,'0'-11'2840,"0"2"-2362,2-21 1,1-4-2383,1 3 2453,-1-9 0,1-2 1148,-1 2-355,-2 14-1004,-2-5 35,-2 17-421,-1 3-458,-2 4-370,0 2-176,1 3 2052,-1 4-340,1 5-133,-1 9-165,-3 8 238,-2 7 215,-2 9-1704,-1 5 1808,0 7-526,-1 5-2155,2 3 1275,7-29 0,1 1-62,0-1 0,2 2-454,1-1 1,0 1-726,1-1 1,1-1-6910,3 25 8002,1-9 1,0-24-1,-1-9 1</inkml:trace>
  <inkml:trace contextRef="#ctx0" brushRef="#br1" timeOffset="55441">1229 5064 16338,'-45'8'717,"1"-1"0,3 0 0,7-1 383,16-2-660,4 0-96,2 0 235,4-1 30,3-1-50,3 0 484,0 0-415,2 0 88,3 1-685,1-1 339,6 1-192,3-2 11,5 1-330,4-3-151,6-2 335,3-2 301,3-2 446,1-3-519,1 2 107,-2-3-82,-1 1-28,-1-1-35,-1 1-77,-3-1 11,0 1-240,3-3-23,-9 4 21,0-1 14,-12 6 71,-4 0 283,-4 3-6,-1 0-452,-8 1-13,-1 0-32,-10 0 29,-3 3 52,-20 4 40,7 0-36,-15 5 24,14-4 47,-12 4 200,13-4-554,-8 3 563,19-5-92,4-2 7,4-1-28,4 0 7,2-1 20,2 0-23,4-1-74,1-1-76,1 0 512,5 0-552,3-1 100,8-1-148,23-5-3343,-3 0 3321,18-3 18,-10 2-115,-1 1 42,-1 2-116,-3 2-1062,-3 2 485,-4 1-695,-5 4-1606,-4 2 3176,-3 6 0,-9-5 0,-3 1 0</inkml:trace>
  <inkml:trace contextRef="#ctx0" brushRef="#br1" timeOffset="55662">582 5748 19121,'58'-19'15,"1"1"0,-14 3 1,2 1-1,-2 0-10,9-1 1,-3 1-2312,2-1 1,-1 2 2252,-2 0 0,-4 2-166,16-2-213,-5 3-363,-6 2-605,-7 4-8431,2 2 9381,-20 1 0,-3 1 0,-18 0 1</inkml:trace>
  <inkml:trace contextRef="#ctx0" brushRef="#br1" timeOffset="55875">583 6099 5305,'-45'21'1038,"-1"0"0,6-2 0,8-4 1397,20-9-2009,6-2 1354,3-3-1534,4-1-22,5-2 6,6-3-74,10-6 733,10-4-847,1 0 0,4-1 1061,9-4 0,3 1-1092,1-3 0,0 1-731,3 0 0,-1 0 745,-15 6 1,-1 1-1,-1-1 0,0 1-1123,-1 0 1,-1 1 1119,-2 0 1,-1 1 16,26-11 17,-6 4-146,-6 3-218,-8 3-538,-7 4-1943,-5 4-5176,-7 1 8379,-4 3 0,-7 0 0,-3 1 0</inkml:trace>
  <inkml:trace contextRef="#ctx0" brushRef="#br1" timeOffset="65731">8613 7782 20224,'4'12'2862,"-2"7"-2851,-7 18-2133,-3 5 2027,-2 4-180,2-11 1,0 3-2160,-2 13 0,0 2 2434,2-7 0,1 0 0,0-5 0,2-5 0,2-8 0</inkml:trace>
  <inkml:trace contextRef="#ctx0" brushRef="#br1" timeOffset="66091">8882 7671 17656,'-18'49'-24,"-1"1"0,0-5 0,12-9 754,24-23-674,2-3 275,2-4-185,1-3 442,6-7-252,-7-3 23,2-5 38,-9-3 40,-3-3 379,-3-2-373,-2-3-320,-3 0 197,-1-3-80,-3 0-27,-2-1-45,-3 0 0,-3 1 6,-1 0-45,0 3 83,-4-6-139,4 10-78,-7-3-130,9 15-55,-4 2-73,5 10 145,-2 5-464,-2 6-354,0 5-761,-1 7-8134,1 14 9234,5-13 1,1 1 0,4-22 0</inkml:trace>
  <inkml:trace contextRef="#ctx0" brushRef="#br1" timeOffset="66315">9605 7668 19820,'-6'-6'2055,"2"0"-1511,4 6 224,0 0-539,-64-19-1667,39 23 1491,-14-9 0,2 4 15,15 28-18,0 7-11,1 6-354,2 9 343,2 6-566,9-25 0,0 2 532,2 0 0,0 2-5,0 1 0,0 1-12,1 2 1,1 1-753,-1 1 1,0 2 723,1 2 1,0 1-48,-1 2 0,0 1-53,0 3 0,0 1-663,0 3 1,-1 1 227,0 1 1,0 1-569,-1 2 1,0 0-1478,-1-1 1,0-1-1513,0-4 1,1-3 4142,0-6 0,1-5 0,-1 4 0,2-20 0</inkml:trace>
  <inkml:trace contextRef="#ctx0" brushRef="#br1" timeOffset="66457">8941 9461 18900,'-6'-50'429,"1"1"0,0-1 0,0 4 0,0 1 0,2 1 10,2-16 1,3-1-1475,5 10 0,2-2 0,0 1 1053,-2 9 1,0 1 0,1 0-12,5-5 1,1 0 0,1 7-3,1 9 1,0 4 802,18-25-898,4 6-173,3 5-614,-9 15 0,1 2-689,-6 6 1,0 1 1565,14-6 0,-3 1 0,-6 7 0,-2 1 0</inkml:trace>
  <inkml:trace contextRef="#ctx0" brushRef="#br1" timeOffset="67008">11376 8126 22132,'2'-53'582,"-1"0"0,1 4 0,1 6-1214,4 0 1157,1 8-75,-2 6 278,-3 7-284,-1 5-387,-1 9-14,-1 2-240,0 6 116,0 12 10,2 3-51,4 29-20,0-8-121,3 15 127,3 7 8,-1-14 81,4 13-3206,5-5 3209,-4-16 39,8 7-525,-5-20 542,0-4-141,1-4 163,-2-4 448,-1-4-409,-1-4 3046,-1-4-3040,-2-4 5,0-4-11,-1-6 0,1-4 0,-1-3 129,-1-4-141,0-2-33,-2-3-62,-1 1 56,-1-1-11,0 1-114,0-1 87,1 2-35,0 2-251,7-7-1,-2 12-31,14-6-416,-9 20 108,9 1-2069,6 16 722,-6 0-991,9 9-1349,-9-1 3514,4 2 0,-14-8 1,-1-1-1</inkml:trace>
  <inkml:trace contextRef="#ctx0" brushRef="#br1" timeOffset="67914">12533 7963 12483,'3'-4'6015,"0"1"-1931,-3 3-3323,-3-68-4317,-3 47 3654,3-17 0,-4 4-1986,-8 28 1989,-1 3-34,-3 3 1057,-14 13-1085,6 1 17,-10 12-6,10-2 6,-10 18-28,3 4 148,17-17 1,1 0-194,-1 14 0,12-8 2869,10-15-2835,4-3 60,6-3-21,3-3-2848,1-4 2876,4-2 1075,22-8-1047,-15-4 90,3-6 0,-1-4-46,-6-4-333,12-14 378,-22 13 1,-2-1-19,-1-1-21,-3 0-10,-3 2 212,0-6-163,-3 11 3094,-1-2-3160,-2 13 219,-1 3-426,-1 3 576,-3 5-527,-1 2 1,-10 16 0,5-4-23,-6 10-87,7 1 65,4-9-28,2 6-1,6-11 12,3-2 17,5-1 34,5-3 27,16-1 6,-3-4 0,15-5-1014,-7-6 1014,3-6-17,2-6 28,-2-3 11,0-4 18,-3-4-394,-4-4 393,-4-5 0,-2-7 11,-11 8 1,0-2-32,-4 7 1,-1 0-794,4-13 1,-2 0 781,-4 11 1,0 1-4,-1-1 1,0-1 5,-1 1 0,0 0 14,-1 0 1,0 1-4,-1 1 1,0 0-2353,3-24 2409,-3 7 10,-3 8 478,-1 9-478,-3 8-5,-2 7-28,-1 5-22,-1 7-28,0 3 233,-1 5-255,-4 6 10,-3 9 17,-5 10-22,-1 9 2,4-1 1,0 3 205,5-6 1,0 0-221,-2 13 1,1 3 560,5 7 0,3-1-625,1-10 0,1-1-28,2 14 1,2 1-192,6-2 1,2-2 123,-1-14 0,1-2 0,5 11 0,2-2-137,11 6-677,3-8 840,-1-8-518,18-1 680,-20-19 33,11-1 0,-24-21 787,0-5-804,0-7 23,1-6 67,8-18-51,-5 7 13,5-14 66,3-4 675,-6 13-720,7-11 40,-11 19 593,2-2-504,-7 13 611,-2 2-678,-8 13-79,-1 2-106,-5 10 1003,1 0-980,-4 10 764,3 0-770,0 3-22,1 1-46,2 9 23,3-7 6,4 4 44,4-10 34,13 3-11,-3-7-23,10 0-5,-8-8 22,3-3 17,-2-2 6,1-4 11,-2-3 22,-2-5 90,4-13-62,-8 4-5,2-12-1,-9 6 96,-1-18-118,-3 9-837,1-13 826,-3 16 28,0 2-22,0 3-1,-1 4-5,1 4-16,-3 3 10,2 4-22,-2 5-34,1 2-55,-1 4-454,0 0 313,0 9 0,1 1 362,6 24-703,1-6-264,6 14-453,0-8-6369,9 15 7629,0-9 0,-4-5 0,-7-18 0</inkml:trace>
  <inkml:trace contextRef="#ctx0" brushRef="#br1" timeOffset="68256">14248 7913 21511,'1'-5'3423,"0"2"-992,-1 3-2459,-8-24 5,6 21-77,-3-11 83,10 22 22,5 4 23,1-6 6,3-2-12,4-1 6,0-1-16,2-2 16,-1-3 16,0-2 12,-3-4 6,0-2 0,-4-3-1,0-5 1,-3-3-12,1-3-547,-3-4 548,0-2 5,-2 0 28,-1 0 17,-2 2-112,-1 3 140,-1 3 22,-2 3 6,-2 3-133,-3 3-24,-2 3 0,0 1 0,-2 3 0,-4 2 0,2 3 545,-3 4-545,4 4 130,0 6-130,1 4 0,-1 5 0,3 5 0,2 4-24,4 21-245,5-9-3021,7 17 2685,7-15-274,7 0-1699,-1-14 1,1-1 2577,-1-4 0,0-2 0,16 17 0,-15-21 0</inkml:trace>
  <inkml:trace contextRef="#ctx0" brushRef="#br1" timeOffset="69432">15986 7911 20440,'12'-41'526,"-1"-1"1,1 1-1,4-16 1,-1 5-40,1 0-2509,-2 7 2397,-4 10-45,-2 7 1190,-2 7-1296,-3 6-67,-2 6 604,0 4-783,-1 3 377,0 2-389,0 4 2106,0 3-2083,-1 7 39,0 7-17,-1 8-427,-1 6 427,-1 6-11,-1 3-1903,-1 4 1897,-1 1-5,-1-1 0,2-1 0,-1-4-6,2-6 22,1-5-5,-1-1 23,3-12-12,-1-1 73,3-14 50,0-2 337,0-2-281,0-9-173,0-1 5,2-11 23,0-2-17,2-6-5,0-4 822,3-5-828,1-5-12,2-5 12,2-2-17,1-3 0,3 1 0,1 0 3,-4 19 0,1 0-20,6-12 23,8-8-12,-9 25-5,-1 6 16,-1 3-10,0 5-6,-2 4-1,1 2-4,-1 4 10,-1 1-11,0 3 6,-2 2 5,2 2 1127,-1 5-1137,6 13 10,-4-1 17,2 10 0,-6-5 1,-2 2-24,-2 1 1,0 2 0,-1-1 11,-1 0-11,-1-2 0,1 5-17,-2-11 39,1 0-6,-2-14 12,-1-4 6,0-2 229,-1-1-230,2-4-11,2-7 0,3-2 1,3-7-12,1 3 16,3-4-16,4-1 12,4-2-12,3 1 33,2 0-55,17-4 5,-11 8-17,11-1-1053,-15 11 1076,-3 3-6,0 3-33,-2 3-56,8 9-1,-9 2-3326,13 21 3091,-16-6-139,6 11-107,-8-8-1227,9 15 538,-6-12 133,7 9-833,-9-15-291,0-5-152,0-2 151,-1-4-923,6-4 2122,1-9 1025,0-6 3509,-1-6-3072,-5-5 286,0-1 297,3-3 302,1-2 252,0-2 101,1-1 1512,8-13-1860,-7 7 62,5-8-527,-12 12-139,0 1-74,-2 1-32,-1 2 22,-3 3 5,-2 3-22,-3 4-73,-4 2 196,-2 1-515,-5 3-89,-2 2-46,-5 2 6,-2 2-17,-3 4 45,-4 4-33,-2 5 13,-6 9 0,-1 2-58,-2 4-444,2-2 1,3 0 437,9-2-5,4-2-18,3-1 7,4-3-24,4 0 12,1-3 23,4-2-12,1-1 28,6-2 0,2-3 1,2-2 10,2-2 914,0-3-885,1-2 16,0-3 11,1-4 6,-1-4 17,0-2 17,0-2 5,-3-2 0,1-1 17,-2 0-22,-2-1-3393,0 0 3398,-2 1-693,0 1 688,-2 2-6,0 3 5,-2 3-10,-1 3-40,-2 3 3020,-2 1-3260,0 3 1109,0 5-1003,-2 1 11,1 9-34,-2 2-201,2 21 84,0-8-67,0 14-124,3-11-235,4-1-420,2 1-778,6-2-3332,3 0 5163,8 0 0,-12-14 0,2-3 0</inkml:trace>
  <inkml:trace contextRef="#ctx0" brushRef="#br1" timeOffset="70242">18291 7579 26222,'-43'9'11,"0"0"0,0 0 1,-7-3-1,7 4-25,10 16 0,8 3-2432,-2 5 2357,5 0-46,3 1-61,7-1-22,4 0-45,4-4-62,5-3 832,5-2-1040,5-4-161,5-4-180,6-3-1450,17-2 1047,-5-7 123,-3-5 0,2-4-117,25-14 749,0-5 600,-29 8 1,-2-2 302,9-13 162,0-7 129,-2-7 90,0-6-1462,-16 23 1,-1-2 1136,1-1 0,0 0-26,0-2 1,1-1 238,0-1 0,1 0-345,-1 0 1,2-3 195,8-14 0,1 0-1125,-9 12 0,1 1 892,5-11 1,-1 1 269,-8 7 0,-3 2 363,5-16-683,-11 23 0,-2 1 146,-4-1 1990,-3 6-1889,-3 4 179,2 10-543,-4 2-51,3 9 3269,0 1-3330,1 0 218,-1 0-224,-1 5 19,-2 5 9,-3 9-3397,-2 9 3397,-3 9-17,1-2 1,-1 1-1127,2-6 1,1 2 1128,-5 11 0,0 2-356,3-10 1,1 1 324,-5 18 1,0 0 8,5-12 0,0-1-3,-3 12 0,2-1 0,6-19 0,1-2-45,-1 25 11,3-8-5,2-8-215,2-7 259,1-7 1616,1-6-1598,-1-6 2595,2-6-2585,-2-4 18,0-2 1427,3-4-1439,1-5-11,5-5-5,4-6 5,3-6 5,2-4 169,3-4-146,1-2 6,3-1-689,0 1 683,0 2-6,-1 4 18,5-2-12,-10 11 0,0 2-40,-13 11-4,-4 4 437,-2 1-432,-1 5 1102,0 3-1096,1 6-7,0 3 12,2 3 0,0 3-5,0 2-6,0-1 16,1-1 12,0-1-28,2-2-6,0-1 0,3-3-61,8 2 72,-1-5-3397,6-2 3403,-3-6 0,2-3 0,0-4 0,2-3 0,0-4 22,0-4-16,-2-4 61,10-16-300,-9 4 267,6-13 27,-9 10 1,0-2-23,-1 2 6,-1 1-6,-1 4-5,-1 3 150,0-2-66,-6 10-28,-1 0-45,-6 12 3218,-2 2-3263,-1 3 0,-1 6 0,-2 2 0,-4 19-23,1-2 66,-2 12-161,2-6-352,-1 18 156,4-10-123,-1 12-167,6-17-298,2-1-532,4-1-1182,3-3-7215,-1-4 9097,0-6 0,-4-9 0,-2-4 0</inkml:trace>
  <inkml:trace contextRef="#ctx0" brushRef="#br1" timeOffset="70432">19593 7126 25623,'-24'-7'-2134,"7"8"229,28 31 1905,7 25 0,-9-32 0,3 15 0</inkml:trace>
  <inkml:trace contextRef="#ctx0" brushRef="#br1" timeOffset="70769">19847 7450 27454,'29'-12'17,"-5"8"-28,-22 31 5,-1 4-5,0 2 17,-1 1-1801,0 0 1778,0-1 11,0-3-5,0-2 11,-1-3 377,1-3-371,-2-5 321,2-3-299,-1-5 73,1-4-17,0-2 910,2-3-910,3-3 130,5-4-158,4-3 6,5-5 67,17-11-62,-4 5-6,11-8 63,8 0-63,-12 7-810,-5 5 0,1 2 788,4 0-34,10-2-872,-19 10 884,-4 4-32,-2 3-1,-2 5-18,-1 3-268,7 17-62,-7-1-1479,8 27-966,-17-15 2809,1 19 0,-10-33 0,-1-1 0</inkml:trace>
  <inkml:trace contextRef="#ctx0" brushRef="#br1" timeOffset="73976">17899 7354 4235,'15'-58'1781,"-1"1"0,0 5 0,-3 6 1084,-4 7-1990,-1 4 1071,-2 1-1325,-2 4-100,-1 3-39,0 3 940,-1 5-1007,0 3 2955,0 4-3124,-1 3-100,1 4 581,-1 4-693,0 5 509,1 8-296,2 21-146,-2 0-29,2 19-27,-2-7-3420,-2 5 3392,-1 2-37,-5 2 1,-1 3-321,3-21 0,0 1 281,-5 21 1,-1 1-155,1-13 0,1-3-759,2-9 1,0-1 741,-2 9 1,1 0-387,-2 10-1756,0 10 232,4-18 134,1 3 2006,2-20 0,3-14 0,0-2 0</inkml:trace>
  <inkml:trace contextRef="#ctx0" brushRef="#br1" timeOffset="74242">17823 7294 12858,'-3'-5'4520,"0"2"1227,3 3-5551,-10-34-6,14 25-5,-5-26 146,25 33-203,-4 1-16,8-1 73,-1 2-118,-6 0-27,5-1-18,-11 1-16,8 0-23,-7 0-34,6 0-94,-7 0-2460,14-2-2794,-10 1 4551,13-2 0,-23 2 0,0 0 0</inkml:trace>
  <inkml:trace contextRef="#ctx0" brushRef="#br1" timeOffset="75442">21182 7563 20615,'15'-47'680,"-1"0"0,0 5 0,-4 6-176,-5 14-40,-3 5-32,-1 2-74,-2 5-106,-3 2-101,-3 4-72,-8 3-51,-5 3 16,-7 4-4,-7 6 4,-6 5-3374,-4 4 3375,-1 3-12,0 2-378,2 2 334,4 0 5,4 0-5,6 0 0,6-2 5,6-1-16,6-2 16,6-4 12,3-1 16,6-5 85,12 0 3206,2-7-3206,13-2 28,-3-9 21,5-3 18,4-7 224,18-15-2247,-14 4 2039,11-10-33,-21 8-357,-2 1 351,-5 2-5,-4 4-2403,-4 4 2386,-5 4-17,-5 4-39,-2 4 1634,-2 3-1712,-2 1 16,-1 9 34,-2 2 318,-1 11-335,-4 5-17,-1 6-16,-2 7 2034,-3 6-2041,-2 6-4,-1 5 7,7-26 1,1 1-1,-1 2 1,0-1-9,0 3 0,-1 0-22,1 2 0,0 0-755,0 1 1,-1 2 729,1 1 0,0 2-23,0 0 0,0 2-34,0 1 1,0 0-1039,0 1 0,0 0 1005,1-1 0,-1-1 8,0-1 1,0 0-642,-6 11 0,-2-1 728,4-17 0,0-1-455,-4 7 1,-3-4 417,-20 3-184,11-21 322,-7-5-1140,15-21 852,3-8 246,-1-32 0,10 25 0,1-16 0</inkml:trace>
  <inkml:trace contextRef="#ctx0" brushRef="#br1" timeOffset="76244">21800 7242 16202,'6'-49'918,"1"-1"1,-1 5 0,-1 6-191,-4 14 1521,0 2-1706,1 2 533,-2 4-707,1 6 238,0 3-439,-1 4 1009,0 3-1160,0 6 17,-1 4 27,-2 12-10,-1 7-12,-3 8-3403,0 8 3369,-1 5 7,1 5-417,1 4 388,4-14 1,1 1 2,-1-10 0,2 0-12,0 9 1,3 2-613,0-1 0,2-3 568,0-9 0,0 0-25,1 8 0,-1 1-158,-1-3 1,-2-3-112,1 18 137,-4-21 0,-2-1-1104,-16 15 782,1-18 78,-12 2 2469,-5-20-2088,-8-24 168,9-2-1616,4-21 1717,23 3-1120,4-4 1233,4-5 10,5-3 3,5-1-2,4 0-34,2 2 11,2 3-23,1 2-16,0 3-39,1 4-51,-1 3-67,1 3 5,11-3-83,-5 9 1696,10-1-1758,9 6 0,-9 6 5,14-1-44,4 6 0,3 2 55,-23 1 1,-1 1 2647,15 0-2630,-13 0 5,-19 0 0,-4 0 443,-4 0-432,-3 0-66,-2 1 44,-2 1 11,-2 1 73,-3 6 647,-2 1-647,-4 6 51,-9 10-79,5-4-17,-6 8-11,4 2-11,7-7 5,0 6 6,11-3 0,4-7 6,8 3 5,3-10 0,5-3 0,2-1 23,16-2-6,-10-4 11,9-1 56,-5-9-598,-11 0 593,7-7 140,-11-9-107,-7 3 11,0-9 12,-10 4 129,-3-15-130,-5 8-264,-4-10 416,-8 2-135,1 10 6,-5-7-17,5 17-11,0 1-50,0 5-40,0 2 516,-4 2-751,-1 4-419,-5 8-52,6 6-6793,-4 17 7449,10-1 0,2-3 0,7-9 0</inkml:trace>
  <inkml:trace contextRef="#ctx0" brushRef="#br1" timeOffset="77274">23381 7137 17501,'6'-47'962,"1"0"0,0 0 0,1-8 0,-1 4-663,-1 14 1,-1 4 187,1-4 1070,-2 7-722,-1-2-298,-2 17-509,0-2 177,-1 19-171,0 16-17,0 3-6,0 17 6,0 1-365,-1 9 351,-2-8 0,0 3-6,1-10 0,-3 2-3,-2 13 1,-2 7-1,1-6 6,0-8 0,-1-2-759,-5 23 1,0-2 758,-2-3 6,0-5-154,2-6 153,2-6 7,2-7-12,4-7 5,0-7 1,3-6 44,2-5 40,0-4 1163,1-2-1186,5-11-61,1 0 16,6-12-1649,9-13 1655,-1 6-17,8-13-303,5-1 303,-7 11-6,7-6 1,-11 16-6,-1 3-6,-2 5-5,-1 2-28,-3 5-6,-1 2-22,0 2 3141,0 1-3169,-1 4 678,0 1-706,0 4-6,1 3-168,6 10 135,-4-4-57,5 6-77,-5-6-590,10 3 259,-4-5-56,7 0 11,-6-7 77,0-2 215,1-4 189,-2-1 141,-2-4 95,-2-3 72,-1-3 46,-3-3 49,-1-1 52,-1-1 22,-1-1 33,0-1 426,1-8-353,-3 7 11,1-4 0,-6 9 6,0 3-22,-3 1 218,1 2-431,-2 2-74,-1 2-55,-1 2-28,-1 2-11,-3 0-1,-2 4-27,-6 6-6,2 0 0,0 4-17,6-3 17,4 0 22,1 1-22,3-1-22,7 7 11,0-6 0,8 4 5,-3-7-50,8 2 73,-3-5 11,5 0 5,-6-6 18,-1-1-1,-1-2 73,8-8-27,-7 0-1,5-8-6,-7 0 1,-3-2 22,-1-2-11,0-3 0,-3-1-6,-1-1-22,-1 0 39,-3 2 11,-1 1-6,-1 2 12,-1 2 0,-3 5 78,-4-3-106,-1 8-34,-6-1-22,2 7-11,-3 1-1,-3 2-10,-2 3-18,-9 9 12,7 1-28,-6 8-23,11-1-33,3 3-51,3 1-150,2 16 60,5-8-3458,1 10 3268,8-12-1059,9 10 421,2-11-2229,22 14 347,-8-22-1205,13 3-621,-7-14 4772,6-1 0,-20-5 0,-1-2 0</inkml:trace>
  <inkml:trace contextRef="#ctx0" brushRef="#br1" timeOffset="77641">24518 7537 15841,'27'-48'795,"1"0"0,-3 4 1,-6 8 1785,-11 15-2032,-3 2 916,-2 4-1028,-2 2 472,0 4-617,-2 1 1632,-2 2-1694,-5 3-34,-2 0-201,-5 2 27,1 4-5,-1 1-17,-2 5 11,-1 3-16,1 3-7,1 1 7,-2 10-1,6-5-16,0 7 11,8-9-29,2 0-4,3-2 16,3 0-12,3-1 24,4-3-1,3-1 6,1-2-1,2-4 12,0-3 12,1-2 4,-1-3 12,1-2 45,6-9-17,-7 0 23,5-5 16,-9 4-22,-1-1 11,0-1 78,1-5-78,-2 5 0,0-3-11,-5 7 0,-1 4 11,-2 0 5,0 4-106,-3 1-134,1 2 129,-3 4-23,-1 3-89,-5 12 5,3-1-22,-3 8-40,5-4-50,1 0-515,3 10 151,4-7-263,3 5-302,6-10-310,2-2-496,5-2-1363,3-2-1237,3-2-1585,-1-3 6161,-2-3 0,-11-2 0,-6-1 0</inkml:trace>
  <inkml:trace contextRef="#ctx0" brushRef="#br1" timeOffset="78015">25093 7606 10730,'5'-5'8306,"-1"2"-6850,-4 3 544,0 0-1322,47-62-118,-30 36-1162,12-16 0,-1 0 1028,-17 19-113,2-5 62,-7 12-34,-4 4-66,0 2 72,-10 2-269,1 4 1514,-11 1-1542,0 3-5,-6 3-11,-2 3 682,-2 4-716,-1 2-453,2 2 453,1 2-11,4 1-6,4 1 6,5 0-17,4 0 0,5 0-6,1-2 17,6 0 6,5-1 17,5-2 10,8-3-16,4-1 0,4-4 23,30-6 5,-22-5-11,20-6 5,-30-3 251,-1-4-250,-1-3 5,-2-6 11,0-5 0,-1-6-1755,-2-7 1795,-2-6 5,-2-6-37,-8 27 1,-2 0 2,0-1 1,0-2-1284,0-13 0,0-1 1311,-2 12 1,-1 1 8,1-10 0,0 2 113,-1-9 41,1-5-241,-1 21 0,1-2 0,-2 24 1193,-1 4-1193,0 4 3336,-1 3-3336,0 33 0,1-4 0,0 13 0,-1 3 0,2 17-396,-1-18 0,-1 3 396,-1 10 0,0 0-1677,-2-11 0,0 1 1453,-1 15 0,-1 0-115,-2-16 0,-1-2-345,0 1 1,-1 0-258,-1-1 0,0 0 941,-3 4 0,2-3 0,-2 4 0,1-3 0</inkml:trace>
  <inkml:trace contextRef="#ctx0" brushRef="#br1" timeOffset="82010">11954 9762 24424,'-6'-44'459,"0"-1"1,1 4-1,1 5-263,4 5-5520,3-18 5430,0 8-10,1-15 1164,-1 13-1210,-2 9 1,1-1-17,0-22-20,-1 19 0,0-1 8,1-17-123,0 1 129,1 3-11,0 4-1874,1 5 1913,1 8 1861,0 1-1889,-1 16-44,0 2 148,-3 13-199,-1 1 1078,2 10-1000,1 2 3361,2 10-3333,3 24-39,-2-4-535,1 23 538,-6-22 0,-1 1-1172,-1-7 1,-1 1 1168,0 13 0,-2 1 0,-1-12 0,-2-2 0,1 3 0,-1 0 0,-1 1 0,0-1-297,0 1 0,-1-1 299,1 0 1,-1 0-9,1-3 1,-1 2-4,-1 9 1,1 2 2,2-5 1,1-2 2,0-1 0,2-2-13,1 17-12,3-30 0,2-8 5,0-7 18,2-6 413,0-3-397,3-6 2268,3-5-2274,4-9-22,20-23 17,-5 4-204,-8 10 1,2-1 217,2-3 0,1-1-9,-6 8 1,1-1 0,7-7 0,0 0 5,12-10-1604,2 2 1610,-1 3-6,-1 4-657,-4 3 663,-2 4-6,-5 6-11,-5 5-2223,-2 4 2223,-6 4 622,-3 4-617,-2 2 1101,2 5-1112,-3 1 645,3 6-628,-4 2-11,2 3 11,0 2-11,1 1 0,1 2 0,-1-1 0,2 2-11,1-1-6,0 0 1,2 0-18,0-2 6,1 0-6,2-3 1,2-2 5,0-3 5,2-4-2279,-2-2 2286,1-3 2273,7-7-2235,1-8-11,-2-2-16,-4-5 22,-4-6 5,-6 5 0,3-6 6,-8 9 3404,-1 0-3388,-3 2 7,0 0 5,-2 2-6,-2 1 51,-1-3-56,-1 5 5,0-3 6,0 6 6,-1 3-1,-1 0-5,0 2-16,0 1-12,0 1-269,1 0 224,0 4 23,1 3-1,1 1-3414,12 12 3409,-3-9-778,10 6 778,-6-9 0,2-3-11,1 0 11,0-2-11,0-1 3043,8-1-3021,-6-3 6,6-2 1160,-9-3-1143,5-7-1,-6 1 29,5-13-28,-10 8-12,1-7 23,-5-3-23,-3 7-5,0-7 0,-3 12 11,0 1-11,-3 2 22,-2 3-17,-2 2-11,-1 2 12,-3 2-18,-2 2 12,-3 3-6,-3 3-5,-4 3-12,-2 6-3386,-2 4 3415,-1 4-29,-9 14-464,11-5 448,-4 11 0,15-10-12,4 14 6,5-10 6,6 10 5,6-16-263,20 11 258,-1-12-34,4-4 0,3-1-731,11-1 742,-12-7 0,0-2-56,17 0-19,-11-7 0,1-2 13,20-1 65,-21-3 0,1-1-59,12-7-5,-3-5 28,-2-2 412,-3-3-345,-4-2-802,-3-1 824,-4-1-11,-4 0 682,-4-1-671,-2 0 22,-4-1 2821,-2 0-2719,0-9 83,-6-2-151,-1 6-5,-9 6-23,-4 18-22,-6 3-1644,-5 3 1644,-6 5-6,-6 4-2263,-4 6 2297,-4 4-1084,-1 3 1050,2 2-1172,2 1 1177,4-1-16,6-2 1145,4 5-1156,8-7 0,4 3 5,6-11 1706,9 2-1705,1-5-1,9-1-683,1-5 672,5-2 12,4-4 1914,3-3-1892,2-3-137,0-4 148,-1-1-11,-3-2 78,8-11-39,-11 4-281,5-10 281,-13 7-6,-2-2 18,-3 1 16,-2 0-12,-2 3 3003,-4 4-2868,-1 0-95,-3 9-17,0 0 491,-2 8-530,-1 2 212,0 0-218,-2 1-55,0 1-12,-2 3-17,-10 10 1,2 2 441,-6 10-671,3 6 62,8-4-40,0 8-73,10-10-553,5-1 402,6 0-179,5 0-269,4-3-476,3 1-1070,1-3 1652,6 1 0,-15-10 0,0-1 1</inkml:trace>
  <inkml:trace contextRef="#ctx0" brushRef="#br1" timeOffset="82645">14676 9661 15042,'2'-3'6419,"-1"1"-3915,-1 2-1698,-1-68-464,-4 43-415,3-15 1,-3 2 324,-7 22-56,-3 1-6,-2 4-44,-3 2-34,-3 4-28,-4 2-22,-2 2 5,-4 6-11,-1 2 56,-16 15-84,13-2-723,-9 12 689,18-6-11,3 2-2991,4 0 3008,5 0-11,5 0 11,5-4 0,3-2 194,6-3-183,5-1 574,7-4-568,8-3 11,24-4 475,-5-3-503,20-7 23,-14-6-764,3-5 769,-2-5 16,-2-3 12,-4-4-2172,-4-3 2189,-5-3 22,-4-3-440,-13 6 1,-2-1 428,6-19 231,-9 15 1,-1 0-249,-2-18 19,-1-2-8,-2-1 12,-2 0 24,-1 18 1,-1 1 8,0-16 12,1-10 10,-3 29 2028,0 6-2076,0 6 1422,-1 4-1519,-1 7 1538,-1 3-1538,1 6 1029,1 0-1029,0 2 0,-1 4 0,1 6 0,-2 8 0,1 7 0,-1 9-795,1 9 795,0 9 0,2-9 0,-1 4 0,2 8 0,1 0-1071,0 2 1,0 1 725,2-1 1,1-2-362,0-14 1,0-2-2253,2 0 1,0 0 2957,3 6 0,-1-4 0,2 4 0,0-3 0</inkml:trace>
  <inkml:trace contextRef="#ctx0" brushRef="#br1" timeOffset="83061">15538 9320 26004,'-39'-20'254,"0"0"0,2 2 0,13 3-238,23 10-32,5-2-46,5 0-16,8-1-96,8-1-117,9 1-152,10 1-3254,7 1 2869,9 3 324,-27 2 0,1 0-286,-1 0 0,3 1-4126,24 4 1,-2 0 4164,-25-2 1,-2 0 0,14 2 0,-8-1-1,-24 0 1</inkml:trace>
  <inkml:trace contextRef="#ctx0" brushRef="#br1" timeOffset="83215">15828 9665 22495,'58'-12'-1509,"0"0"0,-3 1 1,-4 0 1508,-16 5 0,-4 0 0,5 0 0,-3 0 0</inkml:trace>
  <inkml:trace contextRef="#ctx0" brushRef="#br1" timeOffset="84214">17312 9520 19468,'9'-45'569,"1"-1"1,-1 1 0,3-19 0,0 7-332,-6 24 1,0 3 125,5-28-90,-2 5-5,-5 19 0,1 0-34,1-14-22,-1-9-23,-1 25 1400,-1 6-1444,0 6-23,-1 6 497,-2 5-586,1 4 255,-1 3-323,0 1 946,0 7-907,0 2 12,0 10 0,0 7-292,-2 9 303,-1 8-2132,-4 7 2121,-2 5-22,-4 6-1294,6-29 1,-1 1 1306,-1 1 1,-1 2-1,-5 16 0,-1 0-868,4-11 1,0 0 864,-4 10 1,1 0-203,5-18 1,2-3 196,-7 25-11,4-9 11,4-8 0,3-6-484,1-8 479,2-5 10,1-7 1303,0-4-1269,1-5 1951,3-2-1973,3-6 971,5-4-921,34-34-50,-13 11 1327,-4 5 1,1-1-1345,5-8 22,0-2-22,0 0 0,-2 1 0,-1 3 0,-1 5-5,7-2-3162,-12 13 3150,1 1-5,-14 13 5,-5 2 11,-2 4 1,-2 3 5,1 5 466,-1 4-488,0 5 11,0 4 3364,1 15-3387,-1-7-39,1 11-476,0-12 387,2-2-3287,3-2 3197,2-2-109,3-4 31,1-2-68,4-4-39,1-3-45,3-3-5,2-3 33,2-3 113,0-4 156,0-3 62,-1-4 106,8-11 96,-10 3 212,7-14-84,-17 11 23,0-5 10,-8 8 3270,-3 2-3236,-2 2 111,-2 3-121,0 1-23,-2 3-51,-2 3-39,-2 1-22,-2 2 335,-2 1-346,-2 1-17,0 1-23,-1 4-22,0 1-34,2 1 1,2 1 5,1 1-28,3 2 11,2-2-17,1 2 1,2-2 16,4-1 0,1 0 0,7-1-11,4-2 6,4-1-12,5-3 6,4 0 0,3-2-5,19-7 5,-13 0 11,10-7-11,-9-8 22,-3-6 79,3-13-379,-13 5 351,-9 0 11,-9 11-11,-3 0 22,-3 1 0,-1 2 68,-6-5-90,1 10 5,-6-1-11,1 10-22,-2 2-6,-1 3-16,-2 2-7,-3 2-16,-2 4 12,-1 4-1,-3 4 0,-10 14-17,8-4-16,-6 11 16,15-7-256,2 1 228,4 2-5,5 0-45,3 1-50,6 0-85,6-1-83,7-1-3322,7-2 3014,3 0-253,6-4-519,3 0-819,4-4-3209,3-2-3631,-2-4 9041,-7-4 0,-15-5 0,-9-2 0</inkml:trace>
  <inkml:trace contextRef="#ctx0" brushRef="#br1" timeOffset="84991">19131 9566 15522,'1'-42'586,"-1"1"0,1 3 0,-4 8 2000,-12 16-2295,-4 4-62,-5 4-21,-5 3-1134,-2 3 1044,-4 5-28,-1 4 1049,0 6-1117,0 3 0,-11 17-10,12-7-12,-4 12 1640,16-12-1635,6 0-27,3-3 239,5-1-251,5 5 17,5-9-5,7 4 33,5-12-45,31 1 29,-13-7 5,22-2 17,-22-8-12,-1-3 380,0-5-352,-3-2-5,-1-2 84,8-13-22,-9 3 134,12-25-73,-17 18-22,4-12-6,-9 16 135,2-8-124,-5 12 12,0-1-1,-7 15-55,-2 4 3380,-2 3-3419,-1 2-118,0 1 39,-3 9 22,1 1 0,-4 10-5,0 2 0,-3 20-11,3-7-660,0 12 620,5-13-5,5-2-62,2-1-39,5-2-62,4-2-94,3-1-63,3-2-122,4-2-786,22 2 579,-6-9-1529,-2-6 0,1-2 1803,13-3 302,-19-4 0,0-1 39,13-5 163,-2-5-268,-3-3 452,-4-2 73,-2-3 460,8-16-387,-22 13 0,0-2-219,0 0 1,-1-1 174,-2-1 1,-1-1 88,1-10 0,-2-1 2110,3-7-2410,-7 10 1,-2 2 114,-7 4 117,-13-1-268,-5 11 39,-35 0-1163,8 14 1051,9 5 0,-1 3 11,-20 5-56,-2 5 47,17 0 1,-1 2-28,3 3 0,0 0 82,1 1 0,3 0-96,-17 19 0,27-11-23,7 0 6,6-1 0,5-1-5,7-2-2565,4-2 2565,7-2 700,5-4-706,5-1-12,4-5 29,2-2-764,3-2 741,2-3-1436,1-2 1447,2-3 12,2-6 1860,-1-5-1849,1-7 108,0-4-86,-1-6 0,0-6-5,-2-4 273,-1-6-257,-3-3 1000,-11 12 0,-2-2-992,-5 9 1,0 0-1316,3-9 0,-1 0 1352,3-13-11,-9 12 1,0 2 38,0-7 228,-3 10 0,-4 3-115,-7 10 530,1 6-738,-4 10 3136,1 9-3130,-9 13-6,0 3-11,-9 14-2591,3 2 2624,-1 7-22,0 7-185,7-9 1,1 3 172,3-10 1,1 2 3,-2 10 0,0 1-583,5-12 0,1-1 554,0 1 1,1 0-37,1 0 0,0 0-167,0 31-169,1-1-793,6-21 1,1 0-4086,5 18 386,-3-25 0,2-2 4626,4 0 1,-6-16 0,-3-7 0</inkml:trace>
  <inkml:trace contextRef="#ctx0" brushRef="#br1" timeOffset="85142">20382 9576 22554,'-1'-4'3299,"-1"0"-6497,2 4 3198,-13-41 0,10 31 0,-10-32 0</inkml:trace>
  <inkml:trace contextRef="#ctx0" brushRef="#br1" timeOffset="86525">20762 9474 27225,'-27'56'17,"5"-11"-40,3 6-1493,1-9 1522,0-2-12,3-6 17,4-14 463,2-3-468,1-3 262,0-3-245,3-5 49,1-1 18,8-16-62,2 1 0,6-13 34,12-11-23,-1 5-2326,11-12 2337,-4 9 6,2-1-723,2 1 734,0 2-11,-2 3-6,-1 4-16,-3 3-6,-1 5 11,4 3-11,0 5-34,-2 2 12,-5 8-6,-8 4-34,-2 4 23,0 3 2737,-2 3-2810,-1 2 11,-1 3-56,-2 0-27,-1 1 951,-1-2-1669,0 9 230,-2-8-107,2 6-133,-2-12-46,2-2 28,2-3 118,1-2 235,1-4 163,8-2 458,-3-3 102,6-4 503,2-8-217,-3-1 44,5-6 12,-6 4-52,-2-2-27,0 0-45,1-1 314,5-6-365,-6 7-38,2-5 308,-7 8-376,-6 6-61,0 1-96,-6 6-89,0 0 0,-8 10-17,2-3 33,-7 10-33,6-6 11,0 8-22,3-5 22,1 4 6,3-6 0,3-1-17,2-1 6,5 0 5,2-3 6,3 0-1,3-2-10,4-2-6,2-1 17,3-1 11,1-3 22,13-6-22,-11-1-269,9-6 291,-15 2 12,0-4 33,8-14-11,-8 5-293,5-11 321,-11 10 134,2-10-83,-8 10 16,0-5 17,-9 13-28,-1 4-34,-5 1 351,-9-2-418,-2 6 12,-7-1-29,1 8 313,-22 6-323,15 5-35,-16 7 12,15 13-11,7-3-1225,-2 11 1219,10-6 6,4 1-544,3 3 533,4 0-34,4 0-34,5-1-123,4-2-521,28 19 342,-10-19-204,-4-7 1,0-1-50,10-4-145,3-1-140,2-5-1982,2-3 1836,0-4 96,1-3-1196,-2-2 1722,0-3-288,-1-3 758,-3-3 536,1-4-200,-4-1 1569,-1-4-1322,-2-2 56,-3-3 0,0-2 656,6-17-679,-9 11-27,5-10-40,-12 16 2241,-3 4-2307,-3 3-74,-5 6 1132,-2 4-1311,-3 3-123,-2 3 12,-6 5 971,-1 3-1084,-8 5 0,-2 5 1,-1 4 4,-3 2-4,1 2-1,0-1 6,1 0-6,1-1 0,0 0-5,0-2-6,1-1 0,-2-1 22,2-3-28,0-1 23,1-3 0,2-3-17,2-3 39,4-3-16,2-2 10,4-3 1,1-3-1,1-6-10,3-2-1,1-3-11,6-3 1,2-2 16,2 0 67,11-9-467,-6 9 417,8-3-23,-9 12 6,0 3 12,4 3-35,-6 3-10,5 5 21,-7 4-16,8 13-11,-4-1 6,6 9-12,1 7 11,-6-7 131,6 8-113,-6-11 4,1-1 12,2-1-22,3-2-6,17 2 0,-7-9-1358,14 1 1352,-12-10 12,2-2-12,0-5 18,-1-2-7,12-15 1,-14 2-1,8-13 7,-18 3-1,-2-7 0,-1-7-11,-2-8 17,-1-7-6,-10 27 0,-1-3 11,4-16 1,0-1-12,-4 12 0,0-1 3,2-11 0,0 2 14,-5 17 0,0 0 53,0-4 1,0 0 24,1-13 163,-2-8-173,-3 35-96,-2 3 0,0 13 0,0 4 242,0 1-242,-3 7 1391,-1 2-1391,-3 9 0,-2 7 0,-9 29 0,3-4-493,5-13 0,1 1 493,-5 24-537,8-28 1,1 0 536,0 2 0,1 0 0,1 2 0,0-1-7,2 1 1,0-1-47,0 0 0,0-1-20,2-1 0,1-1-95,2 29-115,2-23 1,2-1-150,6 16 149,-5-22 1,1-1-491,9 4-2263,14 1-2167,-3-14 4525,15-1 1,-26-16-1,-1-2 1</inkml:trace>
  <inkml:trace contextRef="#ctx0" brushRef="#br1" timeOffset="86692">23056 9435 23248,'-3'-5'2151,"0"0"-1328,3 5-408,0 0-320,7-65-2375,2 42 2296,-1-15 1,3 3-39,11 21 431,4 4-656,5 3-318,6 4-1422,6 1-1318,5 7 3305,10 3 0,-26-1 0,-2 0 0</inkml:trace>
  <inkml:trace contextRef="#ctx0" brushRef="#br1" timeOffset="86900">23840 9348 20582,'-4'-37'-404,"-1"-1"1,-2-21-124,10 60-279,2 3 1823,3 3-3348,0 3-2093,1 2-4465,-2 0 8889,-1 0 0,-4-6 0,-1-3 0</inkml:trace>
  <inkml:trace contextRef="#ctx0" brushRef="#br1" timeOffset="87076">23800 9908 25715,'17'49'123,"0"0"0,-1-4 0,-6-5-123,-13-5-815,-6 4 0,-3 2-2551,-8 12 2315,-1-5 1,0-4 0,4-15 0,-2-2 0</inkml:trace>
  <inkml:trace contextRef="#ctx0" brushRef="#br1" timeOffset="90308">12416 1242 26435,'-15'-52'-1239,"-1"1"1,2 4 0,3 7-208,4 9 1292,1 5 330,2 4-3,0 6-67,3 4 47,0 4-1703,1 5 2198,3 5 125,7 12-849,2 3-51,4 11-149,-2 0-157,7 24-9,-7-9 310,-4-12 1,-2 0-346,1 15-7,-1 5 818,-2 2 85,-2 3 179,-1 1-221,-1-17 0,0 1 231,0 19-362,-1-22 0,1-2 139,1 8-151,-1-3-86,0-7-89,0-4-2,-1-4-72,0-6 60,-5-1 430,-2-8 547,-5-2 811,-2-7-154,-3-6-629,-5-1-169,-2-6-263,-5-2-106,-2-3-528,-3-2-553,-2-3-835,0-1 92,0-3 586,2 0 136,-4-14 35,6 0-225,4 1 147,8-6-470,13 26 238,1-4 62,5 18 622,2 10-435,1 2 83,3 11 408,1 1 1,1 4 336,1 4-260,1 2-95,8 16-592,-1-11 492,6 11 229,-1-17 94,5-1 375,3-2 186,7-3 276,5-4-251,-7-9 0,1-2 1028,23 1-729,-19-4 1,3-2 134,3-6 1,-1-2-44,-9 1 0,-1-2-66,10-2 1,0-3-934,-4-3 0,-2-1-58,17-9 0,-16 3 0,-3-1 0,-1-5 0,2-8 0,-20 10 0,-1-9 0,-8 10 0,-2-7 0,-6 9 0,-2 5 0,0 3-1481,-1 8-1336,2 7 1382,-2 5-3618,-1 6-4147,0 4 9198,-2 1 0,3-8 1,0-3-1</inkml:trace>
  <inkml:trace contextRef="#ctx0" brushRef="#br1" timeOffset="122699">498 11416 21397,'3'2'-1784,"-2"0"1441,-3 1 2456,-2 1-830,-2 1-860,-2 1-46,-2 2-44,-1 0-171,-2-1 756,1 0-79,0-1-1086,0-2 16,0-1 159,2-2-62,-1 0-10,2-1-36,-1-2 202,-3-6-398,2-2-37,-2-5 221,3-9 41,4 3 35,0-9 27,5 7 20,2-2 61,3 0 127,2 0 74,4 1-8,0 2 43,7-5-75,-3 9-18,4-3-14,-5 10-20,1 2-211,8 3-11,-4 4-23,6 3-10,-4 3 58,14 11-52,-6-1-19,10 8-53,-11-4 170,0 2-23,-3 3-11,-3 2-11,-5 3-94,-7 2-691,-4 3 741,-8 2 33,-7 2-1271,-10 3 1293,-8 3 5,-6 1 29,-6 2 22,-4-1 22,21-23 1,0 0 10,-24 18 18,-1-5 27,3-5 23,1-7 22,4-5 353,-18-5-274,25-9 5,-9-5-22,29-8 621,3-5-649,4-3-45,2-3 0,3-2 0,4-2-28,3-2-2022,6 1 2011,4-1-12,4 2-271,4 3 249,1 3-9,3 4 9,2 5-6,0 5 1,0 2-6,-1 5-11,1 3-17,-1 5-17,0 5 3183,0 2-3368,0 5-179,1 2 141,-2 1-870,0 1-928,-3 2-3104,-1 1-3355,-3-2 7680,-5-4 1,-8-12 0,-4-4 0</inkml:trace>
  <inkml:trace contextRef="#ctx0" brushRef="#br1" timeOffset="122934">1334 11593 18868,'-6'-9'2156,"1"2"-1410,5 7 1792,0 0-2471,47-14-28,-22 7-875,5-1 0,2-1 813,-5 2-2574,0 0 2289,-1 1-1594,-2 0 227,-1 2 1284,-1-1 1,-11 2 0,-1 1 0</inkml:trace>
  <inkml:trace contextRef="#ctx0" brushRef="#br1" timeOffset="126757">4295 11637 17531,'10'-42'584,"-1"0"0,1 0 0,4-17 0,-3 6-35,-2 0-5233,-1 0 5115,-1 1-16,-2 4 1404,-3 5-1057,-2-7-437,-5 20 799,-4-3-956,-5 22 22,-20 12-140,3 8-2168,-18 13 2152,4 11-29,20-13 1,0 2 5,-1 2 0,-1 2-3,0 2 1,0 1-251,0 1 0,0 0 242,1 2 0,1 0-3,1-1 0,0 1-11,-5 13 0,1 0 14,9-11 0,1-1-9,-4 9 1,3 0-20,10-7 0,3-2 0,1 13 23,11 5 33,18-23-23,0-15 2102,26-11-2056,-14-18 5,16-13 2578,-9-9-2609,-20 15 1,0 0 84,3-4 0,-1-1-91,0-1 1,1-3-731,-1-1 1,0-3 0,-1 1 724,5-7 0,-2-1 1,-4 5 0,1-2 0,-2 0-2,-1-3 0,-1 0 0,-1 2-2,1-7 0,1 0-6,-5 8 1,1-2 0,-2 4 5,-1 2 1,-1 0 32,2-6 1,-1 1-2224,4-13 2198,-8 22 1,-1 3 31,-3 1 248,-2 8-231,-2 6 453,-1 6-516,-1 5 1668,0 3-1695,-1 5 3403,-1 6-3398,-2 7-277,0 10 322,-6 30-972,2-6 949,3-13 1,-1 0-965,3-7 1,0-1 955,0 3 0,1 0-3,-1 2 1,2 1-186,-1-1 0,1 1 168,0 0 1,1-1-12,-1-1 0,2 0-462,2 28 389,2-6 625,5-8-933,11 7 2055,-2-19-2211,19 10 487,-13-28-140,8-2 890,-8-12-823,0-6 45,1-5 17,1-5 89,14-18-277,-11 5 339,10-12 16,-14 7 24,-1 0 10,-3 0-3137,-2 1 3176,-5 4 437,1-4-330,-7 10 11,-1 0-22,-6 11-45,-1 5 244,-1 0-462,-4 8 3414,-2 1-3387,-3 8-5,0-1-11,0 2 6,2 1-1,1 1 12,4-2 16,1 0-16,4-2-12,2-1 6,6-2 22,3-3-5,3-2 11,3-4 0,2-1 34,27-15-23,-16 2-740,19-14 757,-26 5 11,-2-2-5,-4-4 67,3-16-418,-9 8 356,2-11 45,-9 14-28,-3 3 95,-2-6 0,-2 5-2485,-29 2 2312,12 21-6,-24 16-409,20 16 426,0 6-17,-1 4-342,2 6 331,1 1 6,3 1-12,4 0 5,4-1 12,4-3-27,4-2-192,12 10 208,0-14 11,14 6 2273,-1-17-2279,6-5 12,5-3-12,4-6 12,5-4-1,2-3 7,4-6 505,-1-3-509,-15-5 1,1-2-511,17-9 513,-18 6 0,-2-2 1,13-11-7,-15 4 1,0-1-4,-8 6 1,0-2 3,6-9 0,-1-1-574,-9 6 0,-2 0 579,0-2 0,0-2 0,-1-1 0,-1-1 0,0-1 1,0-3 29,0-6 0,2-5 0,-3 4-30,0 1 0,0 0-6,-1 1 1,1-3 0,-3 5 28,1-18 10,-3 8-218,-5 7 230,-2 5-5,-2 7 5,-4 5-12,-3 5-16,-3 4-11,0 6 1091,-1 6-1102,-1 3 5,-2 6-11,0 7 0,-12 21-6,6 6 1,-1 3 97,3-7 1,1 1-107,-5 15 0,3 0 0,7-16 0,3-1 8,-1 2 1,1 1-4,1 2 1,-1 0-416,2 0 0,1 1 407,0 1 0,1 0-3,1-1 1,1 1-1185,2 13 0,1 0 1187,2-15 0,2-1-3,0 9 1,3-2-328,10 5 319,2-7 0,5-6-6,4-5-16,2-6-12,2-2-11,1-3 1,2-3-12,0-4-12,-2-2 7,1-5-930,-1-2 946,-1-3 12,0-4 826,0-5-788,-1-4 18,-1-6 1719,-3-2-1708,-1-3-1694,-3-2 1699,-2-1 11,-1-1 1725,-4 2-1702,-1 0 58,-1-4-47,-5 7 5,-2-3 1,-5 12-1,-1 1-16,-3 3 439,-4-1-467,-1 4 3171,-2 0-3177,2 5 645,1 0-644,0 1-7,0 1-5,2 0 0,1 0 0,0 2 11,1 0-5,1 2-12,-1 2 6,1 0-5,0 1 5,0 1 0,1-1-6,0 1-5,0-2 5,0 4 6,0-2 6,1 0-12,-1-3 6,1-1 6,0 0-6,0-1 11,0 0-5,0-1 5,1 1-5,1 0-1,0 1-16,1 1 17,1 0-1,4 2 1,-2-3-1,4 2-16,-3-3 22,2-1 29,7-1-7,-2-1-16,8-2-6,-5-2 0,3-4 6,0-1 22,-1-3 1,0-1 10,-3-3 0,-1-2-16,-1-4-23,-2-2 12,0-3-12,-2-3 17,2-14 0,-5 12-368,1-7 385,-6 17 5,-1 5-11,-3 3 6,-2 4-34,-4 2-5,-3 2-12,-4 3-10,-3 0 378,-2 5-379,-2 2 28,-2 3-5,-18 20-12,15-7-27,-12 16 27,13 3-1425,6-7 1420,-3 12-1,9 3-409,6-12 443,1 10-33,9-17-193,11 11 181,14-3 23,4-2 12,7-8-12,-6-13-12,20-3-10,-11-5-3,-6-3 0,1-2 758,6-6-745,13-4-730,-18-4 742,0-5 6,-1-3 27,-10 3 1,-1-2-28,13-15-1,-13 11 1,-2-1 11,9-20-6,-2-6 5,-9 10 1,1-4-6,-1-5 1,0-1-4,0 0 1,-1 1 2,-1 0 0,-3 4 0,-6 14 0,-1 2 6,8-28 28,-5 6 17,-5 5-514,-4 7 531,-2 6-194,-4 6 194,-1 7 502,-3 4-436,-5 3 1072,4 7-1195,-3 2 805,3 5-827,-1 5 254,-2 3-254,-2 8 0,-1 5-11,-1 7-6,-4 29 0,5-6-784,6-13 1,1 1 800,2-7 0,1 2-3,0 17 0,1 2-20,0-11 1,1 1-9,-1 12 1,2 1-4,-1-16 1,1-3-4,0 1 1,0 0-23,0-3 0,1-1-70,4 30-33,3-7-34,4-5-883,3-8 788,0-3-660,0-6 374,0-4-168,-2-6-247,-1-5-531,-2-6-723,-1-5-1809,-1-4-4638,-1-5 8693,-2-2 0,-2 1 0,-2-1 0</inkml:trace>
  <inkml:trace contextRef="#ctx0" brushRef="#br1" timeOffset="127265">7389 11248 14947,'-6'-5'5305,"2"2"-4214,4 3 2505,0 0-3635,-48-37-724,42 28 735,-30-27 148,56 36-209,8 0-29,7 0-28,6 1-5,4 2-11,2 1-835,1 1 873,-2-1 40,-3-1-2908,-4 0 2981,-4-2-11,-5 1 335,-5-2-291,0 0 40,-10 0 39,0-1 27,-11-1-16,-2 0 681,-1 1-647,-11 0 3352,1 1-3330,-10 2 28,-1 2 185,-10 10-252,5-2-22,-6 6-23,13-3-23,0 7-49,8-5-18,2 4 28,7-8 29,11 3-18,2-5 1,10 0 0,2-7-12,4-2-5,4-2 0,3-1-17,1-3 22,1-4-5,-2-2-964,-1-4 981,-2-1-3044,-4-3 3089,-4-2-6,-5-2-2037,-5-2 2137,-4-13-243,-6 10 177,-1-8-23,-5 13 0,-3 1-6,-3 3 6,-3 2 415,-3 3-415,-2 2 11,-3 3 2172,-2 3-2166,-1 2 3410,-24 10-3455,16 2-127,-17 10 116,20 0-6,1 4-11,0 4-22,3 2-1,2 2 1,5 1-17,4 0-6,6-2 11,2-1 1,7-1-1,6-2-11,8-1-706,7-3 600,9 0-149,-4-8 1,2-2-440,20 6-32,-16-8 1,0-1-6521,15-1-2568,-5-2 9829,-9-3 1,-17-2 0,-8 0 0</inkml:trace>
  <inkml:trace contextRef="#ctx0" brushRef="#br1" timeOffset="129291">10604 10488 14570,'-50'-13'340,"-1"0"1,1 0 0,3 2 0,0 1-1,5 2-102,0 4 0,3 3-28,-2 3 0,0 3-1129,-1 1 0,0 2 1070,-3 3 1,1 3-4,-3 3 0,0 3-460,-3 2 1,1 3 448,-3 3 1,0 2-209,0 5 0,0 1 136,17-10 0,0 1 1,0 1-31,2 2 0,0 0 0,0 1-5,2 1 0,1 0 0,-1 3 28,-5 13 1,-1 5-1,4-2-53,8-11 1,2-1 0,1 2-8,-4 10 0,0 3 0,5-3-18,5 3 1,4-2 116,4 0 1,2 0-126,3-3 0,3 1-12,5-2 1,2-1-20,2-3 1,5 1-36,3-8 1,5 2 0,1-3 28,3 3 1,6 0 4,6-2 0,6 1 1,-2-5 36,0-6 1,4-4 9,6-1 0,8-1 0,-4-4 10,-2-3 0,1-4 3,-7-2 0,3-1 0,-2-1 0,6-2 0,-1-3 11,2-1 0,1-3 14,0 0 1,1-3 7,0-3 1,1-1 11,0-3 0,0-2-1,0-1 1,1-4 50,-7-1 0,2-4 1,-3 1-310,-12 4 1,-3 0 0,1-2 272,10-6 1,0-2 0,-4-1 206,-2-3 1,-4-5-184,-6 2 1,0-5 0,-2 1 30,2-7 1,-1-2-91,-6 6 1,-1-2-1,-2 2 9,-2-5 1,-4 1-3,-1-2 0,-2 1-9,-2 0 1,-2 0-1,-3 1 1,0 0-7,-3 3 1,-1 1-3,-2 2 0,-3 1-9,-1 3 1,-2 2-6,-3 4 0,-3 0 377,-2 3 0,-4 2-399,-2 3 0,-3 2-15,-3 1 1,-2 3-20,-5 1 0,-1 4-42,-3 1 0,-1 2-82,-3 3 1,-1 2-146,-2 1 0,0 2-804,1 2 0,-2 1 1129,-6 2 0,2 1 0,-2 0 0,1 4 0</inkml:trace>
  <inkml:trace contextRef="#ctx0" brushRef="#br1" timeOffset="130358">12913 5153 11140,'12'-44'852,"-1"0"1,1 0 0,3-15 0,-1 7 110,-5 9 888,-3 6-1543,-3 17 1061,-1 4-1363,-2 13 0,-1 7 61,-1 5 964,-7 30-863,-1 2-28,-4 9 0,-1 4 12,2-16 0,-1 2-130,-4 10 1,-4 6 0,1-4-971,-1-1 1,0-1 935,1-6 1,-1 3 0,1-3-31,-3 5 0,1-3-769,-2 1 0,1 0 609,0 0 0,1-1-154,0 0 1,1 0-222,0-2 0,2 0-367,1-1 1,1-1-741,2-2 1,1-2 1683,2 3 0,0-3 0,0 2 0,3-4 0</inkml:trace>
  <inkml:trace contextRef="#ctx0" brushRef="#br1" timeOffset="130575">13415 5155 15362,'24'-42'941,"-1"1"0,0 0 0,9-15 0,-7 10 342,-10 18 59,-7 14-1141,-2 2 338,-5 10-460,-2 6 352,-6 16-285,-3 3 11,-7 20-2770,-3 2 2731,-5 9-82,10-23 1,-1 2-256,-2 1 0,1 2 233,-3 3 0,0 0-441,-1 1 0,-1 2 350,1-2 1,-2 3-1,2-1-139,-4 5 1,-1 2-710,0 2 1,-1 5 0,2-5-2162,5-7 0,3-2-1308,-5 9 0,3-2 4394,5-1 0,7-23 0,4-12 0</inkml:trace>
  <inkml:trace contextRef="#ctx0" brushRef="#br1" timeOffset="131315">15219 4921 20406,'-3'-50'784,"-1"0"0,2 8 1,-4 9-623,-16 18-44,2 16-17,-2 6-23,-3 9-1078,0 7 1062,0 9-29,-1 7 1,2 9-1321,0 7 1301,7-9 0,0 6-6,-1 6 1,0 2-11,5-20 0,1 1 0,1 0-9,-6 19 0,1 1-42,6-18 1,0 0 0,0-2-46,-1 9 0,-1 1-3,2-7 0,0 3 0,1-3-115,-1 5 1,-1 1-213,-1 5 1,0 5-1,0-6 347,0-5 0,1-1-274,1-1 0,-1 2 0,1-9 490,-3-2 100,2-14 91,0-12 212,-10-26-471,8-6-1836,-7-22 1825,12-2-3,7 4 0,1-2-112,2 9 1,2-1 94,8-28 1,4 1-21,-3 24 1,2 2-17,6-12 0,2 3-3,-5 15 1,1 2 2,1 1 0,1 1-12,22-21-16,1 5-16,1 5-35,-1 5-44,1 4-28,1 3-40,0 3-28,1 2 7,0 1 476,-1 2-404,-1-2-1577,-3 2 1678,-2 0 34,-5 0 33,-6 1 1666,-4 0-1554,-7 2 78,-6 3 1164,-4 2-1052,-5 4 875,-2 0-897,-1 2 3789,0 1-3929,-2 0 51,1 1-152,-1 1-22,0 0-23,0 3 6,-2 2 17,-4 9-28,-1 0-17,-2 8 11,3-2-17,-1 13-5,3-6-45,0 10-50,3-8-471,-2 13-39,2-8-929,-2 8-24,2-15 1569,-2 8 0,2-20 0,0 5 0</inkml:trace>
  <inkml:trace contextRef="#ctx0" brushRef="#br1" timeOffset="131476">15643 5071 6378,'0'0'0</inkml:trace>
  <inkml:trace contextRef="#ctx0" brushRef="#br1" timeOffset="132026">15837 5342 22918,'48'5'5,"1"1"1,-5-2 0,-9 5-18,-21 17-16,-3 2-5,-4 1-23,-3 3-11,-6 1-6,-4 1 34,-5 0 16,-4-3 34,-3-3-4960,1-5 4971,0-6-928,1-3 1057,2-6 1141,3-2-1040,3-5 85,3-1-169,3-5 2308,3-10-2420,3-2 17,14-20-68,1 13 2716,13-12-2716,-3 13-3167,21-11 3168,-10 10-1,14-7-2114,-15 12 2109,0 0-92,-1 0 92,14-8 17,-13 6-123,9-7 117,-19 7 0,-2-1 1726,-4-1-1720,-4-1 2876,-4 1-2792,-5-8-39,-6 9 201,-5-3-201,-5 11 929,-6 3-913,-3 1 526,-3 3-503,0 3-6,0 0 6,2 3-6,2 0-16,6 1-12,0 0 11,5 0-61,1 2-6,2 0 0,0 3-5,2 2-6,2 3 6,3 3-1,1 3 6,5 4 1,2 3-1,14 20-11,-7-9 0,10 15 0,-11-14-6,-2 1-22,-1 15 0,-9-12-1132,-1 9 1104,-14-15-633,-3-1 582,-10-2-50,-3-1-50,-4-4-90,-2-4-806,-15 3-57,11-12-1287,-10 1 2447,14-10 0,13-2 0,2-1 0</inkml:trace>
  <inkml:trace contextRef="#ctx0" brushRef="#br1" timeOffset="132409">16912 5533 15378,'4'9'5708,"0"-2"-4291,-4-7 2134,0 0-3371,40-59-1811,-24 30 1664,8-10 1,-1-1 22,-11 2 0,-1-4-11,0-4-12,-4 8 1,0 0-2557,4-22 2534,-4 21 0,-1 0 42,1 2 1,-1 4-965,2-15 1023,1-6-574,-5 26 602,-2 8 459,-2 5-482,0 5 2360,0 4-2438,0 3 1448,-2 2-1476,0 3 1191,-3 3-1191,-2 4 362,-1 5-367,-3 4-6,-7 20 11,4-4-22,2 14 0,1 4-1900,2 10 1902,3-10 1,1 1-14,4-20 0,1-1-20,0 1 0,0 1-1413,1-1 1,1-1 1286,4 31-28,4-3-375,4-7 347,3-4-62,2-6-660,1-6 380,-1-6 734,-1-5-4973,4 0 4805,-5-9 0,-3-4 0,-7-9 0</inkml:trace>
  <inkml:trace contextRef="#ctx0" brushRef="#br1" timeOffset="132597">16884 5414 20722,'-4'-2'3058,"2"1"-1579,2 1-1491,61-21-3674,-26 14 3630,8-4 0,1 0-212,-1 9 715,1 1-447,-3 1 0,-3 0 0,-5 0 0,22 0 0</inkml:trace>
  <inkml:trace contextRef="#ctx0" brushRef="#br2" timeOffset="135091">13231 11305 13585,'14'-45'764,"1"-1"0,-2 5 0,-3 9 2222,-6 17-2578,-1 6-139,-2 3 986,0 3-1182,-1 2-2072,-5 8 2049,-2 4 375,-11 18 1,-4 5-381,-8 15-29,2-6 1,0 1-797,8-13 0,1-2 783,-2 1 0,0 1-12,0 0 1,0 1-431,1 0 1,0 0 382,1 1 0,0 0-53,1 0 0,0 0-104,2-1 0,0 2-748,-4 13 0,1 0-501,7-11 1,0-1-814,-3 10 1,2-1 2222,5-10 1,2-5-1,0 4 1,0-4 0</inkml:trace>
  <inkml:trace contextRef="#ctx0" brushRef="#br2" timeOffset="135298">13830 11074 21073,'-8'59'89,"0"0"1,-2-12 0,-2 1-1,-2-5-81,-2-7 1,-2-1-15,-8 12 1,-1 2-124,-5 4 0,1-2-1914,6-11 1,1 0 1678,-8 13 0,1-2-314,12-17 0,1-1-4238,-3 8 1,2-1 4135,-4 10 0,3-4 1,15-34-1</inkml:trace>
  <inkml:trace contextRef="#ctx0" brushRef="#br2" timeOffset="135827">15105 11455 18224,'0'-7'3601,"0"1"-2844,0 6-192,0 0-122,3-68-96,-3 40-62,2-16 1,-1 2-496,-3 22 445,0-2 61,-2 14-123,-4 1-156,-1 5-17,-4 0 0,-1 5 0,-3 3-28,-2 5 363,-1 3-341,1 2 1,1 2-1,1 1-11,4 0-16,1 0-40,2 6 45,5-6-6,2 11 51,7-14-11,1 3 10,8-4-27,-4-5 11,3 1 6,-6-6 5,-1-1 6,-3-2 22,0-1 684,-2 0-661,0-4-46,0-1-16,-1-2-22,-2-1-23,0-4-22,1 3-39,-1-3-393,2 2-123,-1 3-649,1-3-3653,0 4 4924,0-1 0,0 2 0,0 1 0</inkml:trace>
  <inkml:trace contextRef="#ctx0" brushRef="#br2" timeOffset="136878">15097 11460 15933,'2'-6'4201,"0"0"-3216,-2 6-217,19-61-2587,-12 32 2068,4-10 0,-1 0 552,-4 9-73,0-8-437,-3 11-22,0-3 466,-3 16-511,0 4-50,0 4-67,0 2 1154,0 3-1317,0 0 343,0 5-320,-1 2 38,-2 8 12,-2 5 12,-9 25-18,1-6-1186,-7 17 1175,2-14 6,-1 1-12,-2-1 12,0-2-6,1-1-51,1-3 62,1-2 6,2-2-12,-4 3-5,8-12 17,-3 4 1295,10-18-1133,0-2 155,5-4-76,0-3-57,0-3-77,0-3-80,3-16 1,3-14-34,3-4-3397,2-5 3392,1 8 22,2-2-828,2-2 812,2-2-2001,1 1 1978,3 0 16,4 2-43,0 3 38,18-4-6,-9 14-3,-6 11 1,2 2-3,18 4 11,-1 2-11,-6 11 1626,-14 5-1627,-1 5-4,-3 5 16,-1 4 22,-3 5-28,-2 3 6,-4 4 0,-4 2-5,-4 2-6,-3-2 5,-4 1-5,-3-2-6,-4 0 17,-4-1-6,-3-2 565,-9 7-565,7-13 3011,-5 3-3016,11-16 44,3-5 134,3-3-66,3-3 722,1 0-723,1-6 254,0-2-298,4-17 28,0 2-62,11-24-50,-2 16-681,8-9 715,-3 13-3156,0 2 3144,0 4 23,7-3-22,-6 8 5,5-1-12,-8 9 1,0 2 473,1 3-457,0 1 3370,1 4-3425,8 10 11,-6 1 0,12 17 27,-14-9-341,3 10 342,-10-10 0,0 2 0,-2-2 11,-2-1-17,0-2 0,1-2 0,-1-2 17,1-3 0,1-3 6,0-3 5,0-2-5,2-3 330,1-1-330,2-4 5,3-3-17,0-5 29,2-2 5,-1-2-6,1-3-5,-1-2 11,0-2-6,-1-3-3386,0 0 3420,-2 0-22,2 1 11,-3 4 44,4-4-44,-6 10 0,0 0-6,-7 11 6,-3 2-73,0 1-17,-1 4 3415,0 1-3365,1 4-10,2 3-7,3 12 7,0-2-1,2 8-5,-2-6-45,0 1-67,0 2-79,1 0-151,1 1-190,1-1-235,2 0-382,0-2-806,2-2-3445,-1-2 4563,2-2 0,-7-8 0,-1-2 0</inkml:trace>
  <inkml:trace contextRef="#ctx0" brushRef="#br2" timeOffset="137061">16399 11008 19725,'-1'-6'3467,"0"1"-5467,1 5 1250,0 25-443,7-7-684,5 24-1018,9-12 2216,0-5 1,0-1-1,-1-2 1,9 10 0</inkml:trace>
  <inkml:trace contextRef="#ctx0" brushRef="#br2" timeOffset="137476">16944 11349 15294,'4'-4'6100,"-1"1"-1899,-3 3-3456,37-62-499,-28 46-140,9-18 1,-9 6-90,-21 31-6,-15 4 6,-4 6 0,-8 6-3409,-6 5 3386,-3 3 6,-2 3-166,10-3 1,1 3 137,12-6 0,1 1 14,-6 4 0,4 0-461,7 8 452,16-15 12,3-2 0,6-3 5,3-3 12,4-3-1,4-4 12,15-6 0,-5-6-6,14-5 2374,-9-6-2352,4-3 12,-2-5 415,1-3-382,-3-6-2,-10 6 0,0-5-1263,1-7 0,-1-3 1215,1 0 0,-1-1 0,-2-4 0,2-2-546,-2 5 1,2-4-1,-2 5 546,1 0 0,-1 1-4,1-1 0,1-3 1,-2 7 59,9-17 6,-5 6 38,-5 8 306,-1-2-311,-7 17-28,-2 1-16,-5 18-29,-2 4 2350,0 3-2440,0 0 24,0 9 10,-3 4 12,-1 13-6,-2 6-6,-2 9-25,0-2 0,-1 2 1032,2-6 0,-2 2-1108,-1 8 1,-2 6 0,0-4-1484,0 2 1,0-1 1417,1-4 0,-1 1 0,1-1-198,-2 4 1,1-1-564,0 0 0,1-1 224,1-2 1,1-1-670,2-2 0,1 0 1378,2 2 0,1-4 0,1 4 0,2-4 0</inkml:trace>
  <inkml:trace contextRef="#ctx0" brushRef="#br2" timeOffset="140190">18558 11640 26189,'-18'-32'364,"5"5"-336,19 23-11,4-3-17,4-3 0,5-2 5,7-1 12,3-3 5,5-1-22,3-2 28,0-2 0,1-2-1926,10-7 1906,-11 5 0,-2-1 15,-3-8-12,-2-3 34,-4-6-17,-2-3-383,-3-5 383,-1-3-5,-2 0-7,-2-1 1,-7 19 0,-1 1 28,1-15 11,0-8-441,-7 23 441,-2 15-6,-1 1-33,0 14 1238,-3 3-1244,-2 3-11,-5 5 11,-6 6-16,-7 8-40,-6 9 45,-6 6-5,-2 8-1,0 6-3,18-22 1,0 2 2,-7 17 1,0 3 5,7-12 0,0 0 0,-4 12 0,1 1-3,5-3 0,3-2 6,6-11 0,0-1-385,0 7 0,2 0 377,4 8-34,14 9 5,1-16 28,14 5-243,1-20 249,4-5 12,4-5-12,4-6 0,2-5 637,2-8-620,3-6-6,1-9 6,-13-1 0,0-3-238,-8 4 1,0-2 231,8-8 1,-2-2 2,-10 6 0,-2-1 8,1-2 1,0-1-7,-1-2 1,1-1 0,0-2 0,-1-2-12,1-2 1,0-1-3,1-3 0,-1-1-6,0-1 0,1-1 11,-1-1 1,1 0-1,-1 0 1,-1 0-1,0 2 0,0-2 20,5-10 0,-1 0-11,-7 15 0,0 2-3,2-8 0,-2 2 8,0-3 34,-6 10 10,-4 7-10,-3 9-17,-2 6-5,-1 6 120,-1 4-238,0 3 2020,-4 12-1958,-1 5 39,-6 14-23,-4 8-164,-4 11 170,-3 9-1025,9-24 1,0 0 1015,-1 4 1,1 0-3,-2 2 0,1 2-486,-1 0 0,1 3 465,1-3 0,-1 3 0,2-1-690,-2 5 0,1 0 671,-4 14 1,3-2-3,6-22 0,2-3-12,2-2 1,0-1 59,0 22-146,6-6-29,3-9-32,4-6-18,3-7-16,0-6 1244,9-4-1160,-3-8 38,7-6 56,-4-9 24,12-17 60,-8 0 114,8-13-85,-11 6 11,-1-3 23,-1 0 22,0 1 1449,-1 3-1394,-1 4 29,-3 5 34,-3 5 191,-4 5-225,-3 4-39,-3 4 72,-1 1 917,-1 2-1141,-1 4 432,1 0-420,-2 5 5,4 2-16,6 4-1,2-1 6,21 3-11,-6-8 5,12 1-16,-6-5 16,2-3 12,-1-1 11,-1-2 5,-3-4-11,-2-3 45,5-11-5,-10 2-510,4-10 510,-11 5 10,-3-2 6,-2-2 67,-2-9-50,-4 10-28,0-5 22,-3 15-11,-2 2-16,-1 3 27,-3 2-50,-1 1 508,-4 2-508,-2 3-11,-4 0 30,-15 8-47,6 1 0,-12 8 0,12 2 0,-1 4-1113,3 3 1079,0 3 17,2 2-116,2 1 100,3 2-12,3-1-78,2 15-1,7-10-647,4 10 502,9-14 311,17 10-978,17-4 448,2-3-2987,7-11 3011,-14-15 44,0-4-18,0-3 208,-1-7 46,12-9 189,-11-2-598,8-9 671,-16 2-4,-2-4 72,-1-3 28,-2-4 637,-6 8 1,1 0-538,8-14 17,8-11 45,-12 20-5,-3 4 137,-3 4-115,-5 5-6,-3 4 1252,-3 6-1409,-4 3 174,-1 3-280,-1 2 1789,0 4-1873,-2 4 6,-1 7-1,-3 3-5,-1 6-33,-2 2 33,0 3 5,-1 2 57,-7 17-771,4-10 721,-5 12-24,5-17 1,1 0-11,-3 8 16,7-14 1,-2 2-1,8-16 17,0-6 23,2-4 167,0-1 564,3-8-709,2-4-6,11-18-11,-2 4-5,9-12-828,-3 7 822,3-3 0,2-1-39,3 1 67,15-10-23,-8 14 7,9-6-12,-15 16-6,-3 4-11,-3 3 6,-3 3-11,-1 3-1,-3 2-5,-1 2 6,-1 1-40,5 9 23,-4 0 11,2 8-6,-6 1 6,-3 2-11,-2 2-11,-2 3 844,-2 1-822,-2 0 0,-2 1 0,-2-2-45,-9 23 51,5-24-6,-4 14 22,11-31 6,0-4 50,1-1-16,3-8-23,7-8-3420,2-4 3370,7-7 28,-2 2-2246,12-13 2246,-4 9-1078,7-8 1061,-9 15-17,-1 2-5,-1 5-6,4 0 22,-6 6 0,0 2 1721,-7 4-1748,-2 3 5,0 3 5,-1 4 2577,5 14-2582,-4-3-17,1 10 11,-4-7-11,-1 0-22,0 1-17,-1-2 1701,3-1-1785,0-2-28,2-2-28,2-2-17,3-2-251,11 0 284,-3-7 28,8 0 46,-6-6 61,1-4 34,1-2 28,0-5 28,-1-2 27,10-12 12,-10 3 12,6-9 212,3-13-151,-15 17 11,10-12 28,-19 23 28,-3 4 646,-3 4-629,-3 3-29,-1 3 108,-1 0-276,-2 2-10,0 0-6,-3 0-22,-1 2 16,1 0 0,-1 2-22,0 4 12,2 0 4,1 3-4,4 6 16,3-5 5,4 7 12,3-10-23,4 0 6,3-3 0,3 0 0,4-2 0,0-2 6,1-2-12,9-7 23,-7-1-6,4-7 45,-4-9-33,-8 4 5,5-8-2578,-11 6 2594,-2 0-425,-1-1 448,-3 2-158,-1-8 164,-4 8 50,-1-9-72,-2 16-1,-2-1-16,-2 8-12,0 2-28,-2 1 2375,-1 2-2385,-9 4 569,2 3-564,-6 4 335,2 6-335,0 3-6,-1 3-5,0 3-1,1 1-2784,1 3 2773,3 0-742,3 1 714,5 0-2260,3 0 2199,4-2-551,21 21 372,-4-19-6,20 13 1662,-11-26-1656,3-3 724,-1-3-764,25-7 331,-20-4 3375,17-7-3313,-18-10-12,-7 1 17,4-9 5,-10 4 96,7-17-50,-6 9-610,6-11 632,-7 15 11,-1 1 17,-1 4 16,-1 3-3160,-3 4 3178,-3 4-23,-3 2-40,-3 4-38,-1 1-56,-3 3-96,0-1 51,-1 8 16,-3 23-16,1-5 17,-3 19 444,2-15-456,0 0 6,1 1-5,2-1-6,-1 0-12,1 8 12,0-10 3375,0 5-3364,0-18-11,0-3 33,0-9 40,0-1-23,2-2-17,4-7-22,3-2 23,2-8-18,3 0 12,12-10-11,-3 5-6,11-6 17,-6 10-12,0 5-5,0 3 11,1 4-5,-3 3 0,0 2-1,-2 2-5,-1 4 0,-1 3 0,-2 3 6,0 2-17,-1 1 11,1 2-12,-2 0 29,1 0-11,-2-1-1,7 4-21,-6-6 16,4 2 5,-7-6 6,0-4-11,1-1 12,0-2 10,13-6-11,-5 0 12,8-7 21,7-10-10,-10 1-760,-1-1 0,-1-3 743,5-10-3,-10 10 0,0-2-422,1-5 0,-2-1 424,11-21-10,-12 17 0,0-1 27,4-15 23,-11 16 0,-1 1 0,4-15 17,-8 14 0,-2 3 16,-2 2-16,-2-2 73,-5 14-101,1 9-23,-3 1-16,3 8-23,-3 1 39,1 3 1319,-6 3-1336,-8 15-16,0 2 765,-7 13-765,5-1-6,1 8-28,5 7 1,3 3 18,5-18 1,0 1-340,-2 19 1,4 1 257,8-12 1,3-3-1315,5 21 1314,-1-23 1,1-2-180,8 10-66,1-4-209,0-4-4,0-5-1278,7 4-40,-8-13 1883,8 3 0,-18-20 0,0-1 0</inkml:trace>
  <inkml:trace contextRef="#ctx0" brushRef="#br2" timeOffset="140400">23354 11325 24359,'46'-24'145,"0"1"1,-3 1 0,-4 5-45,0 13-6,2 1-17,-1 2 1,-2-1-23,-4 0 957,-4 0-924,1 1-44,-10 0 315,-1 0-489,-12-1-142,-5 1-2989,-1 0 3397,-11 0 0,7 1 1,-7 0-1</inkml:trace>
  <inkml:trace contextRef="#ctx0" brushRef="#br2" timeOffset="145173">5157 13425 20064,'-40'7'392,"0"-1"1,3 1-1,10-2 508,21-3-866,3 0 350,5 0-233,3 1 90,5 1 50,4 0 180,9 1-230,9-2-765,11-1 619,11-2-64,-22-2 0,0-1-17,4 0 0,1 0-6,3-2 1,0-1-4,1 0 1,3 0-6,-3-1 0,3 0 0,-2-1-893,7-1 0,0 0 890,13-4 0,-1 0-1198,-21 3 0,-3 1 1198,-2-1 0,-1 0 6,-2 0 0,-2-1-185,20-9 215,-8-1 29,-11 0 33,-9 1 23,-8 0 11,-7-1 6,-4 0-12,-6-1-6,-4 1 186,-11-9-146,1 8 640,-5-4-400,1 7-178,7 8-23,-2-1-39,10 8-45,2 2 1266,2 1-1356,1 1 3224,4 5-3246,1 0 408,4 7-397,4 1-5,3 3-6,3 2 6,3 2-18,2 1-16,3 3-380,0 0 296,1 3-89,-4 0-163,-2 5-280,-7 2-3732,-5 5-5455,-10 19 9314,-3-19 1,-2 1 0,2-29 0</inkml:trace>
  <inkml:trace contextRef="#ctx0" brushRef="#br2" timeOffset="145983">8375 13083 11813,'0'-50'829,"0"0"0,-2 5 0,-1 5 1920,-6 8-2256,-13 4-376,1 15-49,-9 2 1431,4 16-1460,-2 6-6,-2 10-1307,-1 7 1291,1 8 510,10-3 1,1 2-537,5-7 1,1 1 10,-4 11 1,1 0-9,6-9 1,1 0-1,1 1 1,0 0 2,2 1 0,-1 0-19,1 0 0,1 0-18,1 1 1,0-1-28,0 0 0,1 0-34,1-1 0,1 2-216,-1 11 1,0 1 120,1-11 0,0 0-152,-3 21 1,-1 0 151,-4 4 176,-2-14 1,-2-3 103,-7-1-349,-10 5 439,6-24 22,-3-6 17,1-6-192,0-6 169,2-4-16,2-7-29,1-5 1011,4-6-983,-1-15-111,7 4 16,9-34-78,7 30-944,11-16 916,1 26-320,7 2 1,3 0 123,10-5 87,-6 5 0,2 1-216,12-3-67,6 0 1336,4-3-1487,2 1 243,-28 10 1,0 0-35,0 0 1,-1-1 19,1 0 0,-2-1-201,28-16 213,-3-3 207,-2 0 151,-3-2 89,-4-1 102,-5 0 145,-2 1 174,-5 1-121,-3 4 445,-6 4 17,-4 5-38,-6 4-79,-3 4-107,-5 4 1774,0 3-1511,-4 2 327,1 2-1049,-1 2 1208,0 1-1416,-2 6 1,1 1 22,-3 6 532,0 3-538,0 4-5,-1 4 0,0 2-3392,-1 3 3387,2 1-23,0 2-373,0-1 216,2 0-157,0 0-246,1-1-353,2-2-526,2-1-1513,1-1-6044,1-5 9024,-1-3 0,-1-9 0,-2-3 0</inkml:trace>
  <inkml:trace contextRef="#ctx0" brushRef="#br2" timeOffset="146166">8998 12905 21254,'-3'-5'2924,"1"2"-5473,2 3-2760,-41 54-4522,28-30 9433,-10 9 1,3-2 0,16-17-1,2-7 1</inkml:trace>
  <inkml:trace contextRef="#ctx0" brushRef="#br2" timeOffset="146518">9195 13201 21920,'1'-3'2347,"0"1"-1725,-1 2-594,20 52 6,-15-26-1,6 19 1,-2 1-23,-8-15-5,0 14 10,-1-21-10,0-8 22,0-1 656,1-9-270,1-5-50,2-3-106,3-5-129,2-6-57,4-3-10,3-5 5,3-3-11,2-3-11,2-1-6,-1 0-305,1 2 289,-1 3-18,-2 3 1,-1 4-35,-2 3 23,-1 4-16,0 3-6,-2 3-51,-1 2 1,1 1 270,1 4-354,1 1-40,1 5-111,2 2-38,1 3-820,11 11 292,-5-5-2314,20 18-1180,-16-17-4353,7 5 8350,-14-13 0,-11-6 0,-5-4 0</inkml:trace>
  <inkml:trace contextRef="#ctx0" brushRef="#br2" timeOffset="146899">10240 13447 11295,'7'-4'7753,"-2"1"-6337,-5 3 1323,0 0-2083,60-66-2205,-44 42 1801,17-14 0,-5 2 145,-26 23 402,-2 2-586,-4 3-78,-4 4-57,-8 1 23,-20 9-51,2 2-1094,-16 9 1078,10 3-20,12-3 0,1 2-31,-12 9 6,-5 10-17,23-12 1092,6 8-1109,8-10 6,6 6-6,8-13-2842,6-2 2859,5-4 854,5-5-854,5-3-28,23-10 39,-11-2 17,16-9-397,-16-2 414,-2-3 27,-14 3 1,1-2-6,9-12-3,-12 9 1,-2 0 42,3-17 10,0-3 70,-4-4 1,0-5-17,-4 4 0,0 0-837,4-10 0,-1 1 792,-5 11 0,-2 4 110,4-14-7,-2 8-5,-2 5 2208,-3 10-2208,-1 7 0,-4 8-72,0 6-90,-3 7 700,1 3-734,-1 2 2577,-1 7-2577,-1 5 0,-5 29 0,-1 8 0,-1 5-1630,2-10 1,-1 1 1629,2-1 0,-1 2 0,2-3-26,0 1 1,1-3-54,1 3 1,0 0-132,1 2 0,1 0-478,0 0 1,0 1-333,2 1 1,1-1-3897,0-3 1,0-2 4421,2-4 0,-1-3 0,1 3 1,-1-16-1</inkml:trace>
  <inkml:trace contextRef="#ctx0" brushRef="#br2" timeOffset="148022">12604 13718 23932,'16'-48'217,"1"0"1,-1 0 0,0 1-1,4-13 1,0 1 0,-2 10-1864,-5 15 1,0 3 1675,0-4 1,-1 0-9,1 0 1,0-1-992,-1 0 1,0-1 982,-1-1 0,0 0-9,0 1 1,-1-1 71,1 2 0,-2 0-63,0 2 0,0 1 26,5-26 32,-3 9 78,-4 12 119,-4 3-241,-1 18 1092,-2 2-1237,0 15 2886,-3 16-2775,-2 5 17,-4 21 567,-2 9-575,4-20 0,0 2-848,-1 4 0,-1 1 848,0 4 0,-1 1-12,0 2 1,-1 0 11,0 3 0,0 0-3,0-1 0,-1 3-10,1-5 1,0 2 0,0-2-1061,-1 7 0,0-1 1060,3-8 1,-1 1 0,2-3-22,1 0 0,0-2-288,3-2 1,1-1 273,0-3 1,2-1-46,-1 23-5,5-8 417,5-3-720,0-15 84,2-6 1132,-4-17-1865,3-20 3089,0-1-2557,3-14 44,-3 0 845,-2-5-710,-3-2 95,-2-5-596,-2-1 798,-3-2 56,-3 0 33,-4 1 12,-2 2 33,-4 3 6,-3 3 28,-4 3 50,-4 4 359,-19-3-151,9 10 27,-12-2 476,9 9-747,14 3 238,-2 0-67,17 4-57,4 1-105,4 0 187,2-1-322,4-3 663,13-10-781,4 2-571,17-9 481,4 4-49,11-3-914,-23 12 0,1 0 1011,4-1 1,0 0-4,3 0 0,-1-2-588,2 1 1,0-1 651,1 0 1,0-1 28,-1 0 0,-1 0 25,-1 0 0,0 0 19,-2-1 1,-1 1 11,-2 1 0,-1 0 13,-3 0 1,0 1-593,22-13 660,-7 2 44,-7 4 493,-6 2-274,-1 3-190,-12 6-22,-1 2-46,-9 7 1608,-3 3-1658,0 0 1546,1 4-1546,0 4 39,0 6 1099,2 5-1065,-2 5 0,-1 5-11,-1 6-353,-3 5 330,-4 2-11,-2 5-11,-4-2-11,-1 0-17,-1-3 5,-4 12-33,5-17-589,0 6 606,6-19-22,3-4 5,2-2-34,0-7 85,3-3 28,1-6 342,6-3-297,3-4 564,7-3-649,5-6-5,5-2 5,2-3-1030,1-2 1024,0 0 7,-1-1-7,-4 1-100,-1 1 156,-1-2-49,-8 8 4,-2 0-10,-10 11-56,-3 1 1022,-2 3-1006,-1 3 143,-1 3-115,-1 3-16,-1 4-12,1 2 6,1 2 23,1 0-23,0 0 0,1 0 5,3-2-27,1-1 27,4-2-10,3-2 10,2-1-5,4-2 0,3-4 12,2-1-7,4-2-16,1-5 22,3-2 45,13-11 140,0-7-50,-2 0-590,-9-1 662,-16 9 6,-3 1 6,-2 1-17,-5 3 140,0 0-230,-4 5-22,0 1-45,-2 4-224,0 0 701,-3 6-695,0 2-197,-3 6-1534,-3 16-711,2-3 2604,0 16 0,5-25 0,1 1 0</inkml:trace>
  <inkml:trace contextRef="#ctx0" brushRef="#br2" timeOffset="149159">15497 13326 11018,'51'14'438,"-1"1"1,-3-2 0,-6-3 278,-9-12 129,-1-3 1437,-3-3-995,5-12-862,-9 0 693,5-8-895,-8 1 17,12-18-173,-4 7-49,-9 10 1,-1 1 19,12-17 0,0-6 855,0-3-880,-16 24 0,0-1-6,-1 1 0,1-4 544,0-6 0,2-4 1,-2 0-469,2-11 0,-1 0-45,-3 11 0,1-1 0,-3 3 42,-2-4 1,-2 6 114,-1-7 0,-3 8-17,-2 10-28,-2 9-61,0 7 348,-4 7-455,-1 6 1773,-5 7-1756,-12 19 12,1 2-2077,-11 15 2077,7-5-12,0 7 0,8-9 0,1 3 8,4-9 0,2 1-557,-5 11 0,2 1 543,5-12 1,3 1-9,0 14 0,2 1 2,2-12 1,3 0-12,2 10 1,3-1-39,13 12-29,10-5-16,8-5-40,6-4-61,5-6-62,3-3-84,2-5-45,-1-4-16,-2-5 5,-4-5 45,-4-6 90,-5-4 16,8-10 241,-14-4 28,5-9 17,-13-2 17,-2-5 84,7-16-34,-8 6 2568,7-11-2517,-9 13 22,-2 0 33,0 2-1639,-2 2 1734,-3 5 41,-3 4-18,-2 6-56,-4 5-72,-1 3 159,-2 4-277,-7 6 3330,-2 2-3397,-9 6-6,1 2 5,-4 4 1,1 2-12,2 2-5,2 1-17,4 1 11,5 1-16,2-1-6,4 1-6,2-1-84,9 7 56,1-8 0,8 5-785,-2-12 796,2-1 17,12-1 28,-6-6 12,9-2-1,-10-4 17,0-6 17,-1-2 12,0-4 10,-1-2 12,-2-3 122,7-11-83,-7 5 11,4-9-17,-10 8 12,-1 1 5,-2-1-6,-2 3 798,-2 0-820,-1 3 0,-1 2-11,-3 1-12,1 2 6,-2 1 101,1-2-123,-1 5 6,0-2-12,0 6 34,0 2 11,-1 0-45,0 0-22,0 0 5,-1 0-11,1-1-5,0 0-1,-1-1-5,0 1-5,0-1-1,-1 0 1,1 1 10,-1 0 1,0 0-1,0-1 1,-1 0-6,-2 0 0,0-1 0,-2 1 0,-1 0-11,-1-1 0,0 0 11,-5 0 0,5 1 0,-4 0-17,4 2 6,2 0-34,-5 1 50,7 0-10,-4 1 5,4 1 0,-2 1 5,-3 0-10,2 0 16,-3 2-33,4-2 16,1 0-22,-3 1 11,3-1-95,-6 4-33,6-3-124,-4 2-213,5-2-1781,-6 3-1562,3 0 3825,-3 2 0,6-5 0,1-1 0</inkml:trace>
  <inkml:trace contextRef="#ctx0" brushRef="#br2" timeOffset="150236">18152 13031 13292,'11'-52'718,"1"1"1,-2 4 0,-1 7-209,-5 14-107,-2 5 1359,-2 5-1409,-9 3 803,-1 6-1111,-8 3 22,-14 12-39,3 2 3,-10 12 0,-2 5-20,-5 6 485,7-3 1,2 1-492,-5 9-2,13-9 0,1 0-3,-14 15-3,16-16 0,2 0 935,8-1 1,2-1-1080,-2 13-71,3 10-527,33-11 202,2-11-1076,23 1 795,-1-15-179,8-5-195,4-4-85,4-3 191,-15-5 0,0-2 798,-10 0 0,-1 0 106,11-3 1,-1-3 198,16-8 185,-4-3-108,-2-3 533,-5-1 23,-16 6 0,-2-1 230,15-10-540,-18 10 1,0 0 309,5-9-112,-3 2 1244,-3 0-1350,-4 4 11,-4 1 17,-4 7 1067,-5 3-900,-4 5 105,-5 3-636,-6 5 1344,-7 3-1384,-6 4 210,-8 5-204,-4 3-17,-6 4-6,0 3-2330,-2 1 2314,3 2-1,3 1-2622,3 0 2611,5-1-487,-2 8 465,10-9 0,0 5-78,15-2 78,4-14 6,7 4 22,16-16 0,-3-5 1127,13-4-1116,-7-6 34,2-3 6,-1-2 16,0-3 40,-1-2 10,-1-2 19,-2-1 161,10-12-146,-10 7 6,7-6 0,-14 13-11,-1 4 2945,-4 4-2945,-4 4 833,-3 4-884,-3 4-56,-3 2-27,0 1 498,-4 4-498,-1 3-1,-10 12-11,2 0 17,-14 21-28,10-12-5,-4 8-316,10-10 321,4 0 0,2-3-6,3 1-11,5-3 12,2 0-6,17 2 11,1-7 0,11 0 0,0-11 0,2-2 16,6-5-22,-11-2 1,1-3-1427,19-6 1440,-17 3 1,-2-2 2,13-9-6,-16 3 1,0-2-22,15-12 18,-16 10 1,-2-1 8,10-17-5,-1-3-2647,0-6 2644,-19 23 0,1-1 11,5-15 0,0-1-461,-6 10 1,0 0 460,4-11 0,-2 1 19,3-12 35,-4 5 32,-4 8 12,-3 7 25,-5 7 9,-2 9-17,-2 6 808,-1 6-903,-1 4-18,-2 3-21,-6 9 5,-2 2 0,-7 12 5,-2 4 1467,-2 8-1461,-1 6-11,1 7 709,1 6-709,1 4-6,3 3-693,8-28 0,2-1 638,-4 31-46,3 1-128,4-1-294,2-19 0,1 0 50,1-10 0,1-1-182,-1 10 0,1-2-1210,3 14-1903,-1-7-5289,-1-8 9063,-2-8 0,0-16 0,-1-7 0</inkml:trace>
  <inkml:trace contextRef="#ctx0" brushRef="#br2" timeOffset="150566">19252 13293 16038,'-10'-43'388,"1"1"0,0 3 1,5 8 1644,7 18-1993,4 1 1434,6 2-1480,4 1-11,7 0-1246,7 2 1201,7 0-22,6 1-97,4 0 35,2 1-676,2 1 705,0 0-366,-1-1 427,-2 0 28,-3-1 33,-5-3 18,-3 0 61,-5-2 1644,6-8-1594,-12 4 2364,3-7-2027,-12 2-174,-7 6 22,-1-3 2011,-8 7-2056,0 3 1135,-2 0-1062,0 3-224,0 1 6,0 1-84,-2 2-28,0 1 11,-2 2-23,0 4 6,-3 6-11,-1 4 0,-2 4-5,1 5-18,-1 1-27,2 3-68,0 2-940,3 0 599,2 3-292,1 0-459,1 0-7237,4 14 8447,0-10 0,0-6 0,0-16 0</inkml:trace>
  <inkml:trace contextRef="#ctx0" brushRef="#br2" timeOffset="150742">20377 12686 23187,'-33'-13'-9763,"7"8"9763,27 36 0,-1-14 0,1-1 0</inkml:trace>
  <inkml:trace contextRef="#ctx0" brushRef="#br2" timeOffset="151139">20694 12997 20156,'1'-6'3815,"0"2"-1944,-1 4-1849,-61-17-1807,31 22 1793,-9-9 0,1 3-8,8 24-5,4 3 5,4 1 100,4 1-100,6 0-11,5-1 11,3 1 0,5-2 0,4-2-11,4-2 5,5-1 398,4-3-398,2-3 12,4-1-1551,3-3 1539,1-3 216,3-3-204,0-3-1,0-4 40,1-2-6,-2-6 23,1-2 39,-4-5 64,-1-2-25,-3-3 22,-5-3 6,-2-3-28,-4-5 0,-3-2-33,-4-3-741,0-2 746,-4 0-6,0 0 12,-2 4 1419,-4-5-1458,-2 15 575,-2-2-626,0 16-6,-1 3 261,-2 5-311,0 1 960,-4 3-1005,-1 4-16,-2 2 87,-1 7-177,1 3-56,1 3-67,2 3-90,2 3-751,-1 14 342,7-7-207,-2 10-399,7-13-1292,1-1-3501,2-1-1233,2-4 6630,0-5 1,1-9 0,-2-4 0</inkml:trace>
  <inkml:trace contextRef="#ctx0" brushRef="#br2" timeOffset="151480">21151 13080 24895,'22'-38'644,"0"0"0,0 1 0,-10 14-599,-14 24-17,-2 2-11,-4 4 0,-3 4-12,-2 5-5,-2 2 6,0 6-12,1 1 12,1 4-6,1 0 0,3 1-34,0 26 34,5-21-33,7 26 16,2-37 6,7 3 39,-2-16-6,1-3 12,1-5-6,2-4 22,2-5 12,2-4 33,3-5 50,1-5-720,2-1 754,1-4-3155,3-1 3144,1-2-22,1 1-148,1 1 125,1 2-17,-2 3-39,-1 4 1,-2 3-34,6 0-34,-10 7 0,3 1 0,-5 10 0,-7 2 0,2 7 0,-5 12-146,-4-2-67,1 14-1875,-6-5 1545,-1 5-286,-2 6 1621,-4 3-5708,-3-12 1,-2 0 3845,-3 10 0,-3 0 0,10-32 1</inkml:trace>
  <inkml:trace contextRef="#ctx0" brushRef="#br2" timeOffset="182035">9899 11189 18749,'-20'-28'260,"0"0"1,-12-22-138,33 33-27,2-3-24,4 1 1392,3-2-1425,12-9-16,-2 8-12,11-6 0,-5 11 0,3 1 6,2 4 0,13-1-17,-10 6-1294,9 1 1294,-15 8-1978,-1 4 1973,-1 2-6,-3 5 127,-1 3-133,-4 2-22,-3 3-22,-3 3-18,-5 1-5,-4 4 0,-2 1 1010,-6 2-993,-11 14 50,-2-10 2624,-10 10-2590,5-17 11,-2 0 28,-1-2 6,1-1 27,0-3 333,1-3-47,-5-2-101,10-6 348,-7-3 61,14-11-554,2-1 0,3-5 561,5 1-567,1-4 235,2 4-358,5-3-11,2 6 5,9 0 6,1 3 0,5 0 0,5 1-5,2 2-34,18 7 22,-10-1-344,-6 1 1,-1 0 321,3 3 5,7 3-11,-18-3 0,-5 1-11,-4 0 6,-5 1 11,-4 0 22,-4 2 0,-17 10 12,-3-4-12,-15 8-22,-2-7-832,5-5 0,-2 0 423,-19 10-73,15-9 0,0-2-3036,-15 7 3557,21-12 0,3 0 0,-3 0 0,2-1 0</inkml:trace>
  <inkml:trace contextRef="#ctx0" brushRef="#br2" timeOffset="198666">23333 13248 19115,'18'-58'950,"1"1"0,-1 6 0,-7 7-434,-20 18-320,0 7 56,-17-3-179,4 14-23,-11 1-5,3 10 0,-3 6 0,-3 6-941,7 1 1,0 3 923,-17 11-14,7 0 0,1 2-726,-2 7 709,15-12 0,2-1-2,-2 11-6,7-1-17,6-2 5,6-2 1,3-4 11,6-2-2547,4-4 2552,5-3 12,4-4 67,13-4-12,-4-5 962,12-4-939,-8-8-5,4-5 5,1-6 17,2-5 246,0-3-224,0-3-11,-2-4 22,-11 9 1,0 0-1,9-13 23,7-9 302,-9 0-291,-14 20-5,4-9-17,-16 25 3102,-2 3-3164,-2 3-202,0 2 68,-3 5 297,0 2-230,-5 7 514,1 3-537,-1 3 0,0 2-22,-1 3-33,1 12-6,3-8-46,0 10-44,4-14-22,4 0-23,2-3 1,4-3 10,2-1 29,2-6-23,10-2 157,-2-6 34,8-6 5,-4-5 23,2-7-6,2-4 5,1-4-863,2-3 875,0-2-6,0-2 6,-1 0-17,-1 0 0,0 1-135,-3 3 168,10-7-33,-12 11-5,5-2 5,-15 13 0,-3 3-45,-6 4 0,-2 1 867,-3 5-845,-3 3 173,-2 5-162,-3 5-4,-3 6-1,-2 2 6,-3 4-12,-1 1 1,0 3-1,-7 11 1,7-9-6,-1 6-6,9-8 12,4-11 5,1 2 17,4-12 23,2-4 21,2-3 12,3-2 6,1-4-28,4-2-18,2-5 7,2-4 22,13-9-29,-7 3-374,8-7 380,-9 8-16,0-1 0,0 2-12,0 2-5,-1 0-139,8 0 133,-7 6 0,5-1-22,-10 8-62,11 2 33,-12 4-21,8 5-23,-12 3-34,-1 3-50,0 3-89,0 1-113,0 3-168,1 1-206,1-1-209,2 1-234,2-1-297,2-3-247,4-1-2218,15-1 2274,-5-6 477,11-3 89,-11-5 958,-1-4 341,0-3 236,-1-4 229,-1-4 287,0-2 163,-1-3 233,0-1 29,-2-5-894,0 0 568,-3-3 93,-4-3 1,-1-1-581,6-9-310,-7 8 0,-1 0 193,-2-1-11,-2 2 879,-2-7-992,-7 17-128,-4-3 693,-8 21-788,-18 5-57,0 4-5,-14 7 0,6 3 208,-2 4-219,-1 2-11,-12 14-806,14-6 800,-7 10-12,18-12-16,4 0-11,6 0-84,4 7 56,9-10-17,8 4 0,10-15-528,7-3 556,6-5 16,6-3 35,4-6 10,3-4 23,1-7-710,-1-6 743,-2-4 7,-3-5-705,-13 5 1,0-3 760,10-17-60,-13 12 0,-1-1-377,4-20 431,-2-4-6,-2-3-17,-1 0-1278,-2 2 1312,-2 4 17,-1 7 184,-3 6-118,-3 8 18,-2 6 11,-3 8 2035,-1 5-2136,-2 7 467,-1 3-573,0 2 2747,0 2-2792,0 4 628,0 3-623,-2 8 1,-1 6 5,-3 6 0,-1 7-566,-2 7 554,-3 6-2288,0 6 2204,-2 4-122,1 5-230,0 0 36,8-30 0,0 0-2130,0 28-2341,2-2-4948,7-8 9376,0-11 1,1-19 0,-2-8 0</inkml:trace>
  <inkml:trace contextRef="#ctx0" brushRef="#br2" timeOffset="199282">26877 12931 21212,'-2'-43'349,"0"0"0,2 6 1,-3 7 1162,-12 17-1423,3 7 508,0 1-552,-3 3-17,-1 1-6,-4 3 300,-13 7-300,6 1-5,-10 8-6,13-1 1,0 2-2499,-3 13 2492,5 6-5,2 0 6,10-1 5,10-1-5,5-9 5,6 9-6,5-12 12,3 0-594,5-1 582,0 0 3116,15 7-3110,-4-1-22,-1-1 11,-11-7 11,-15-9-17,-4 3 1,-5-5-1,-6 3 12,-6-5 5,-6 0 6,-4 0-12,-3-1-5,-2-2 894,-12-2-877,-8-9-17,9 0-1222,1-8 1200,21 0-264,0-12-342,7 4-1012,1-9-6544,7 10 8184,4 4 0,-2 7 0,1 5 0</inkml:trace>
  <inkml:trace contextRef="#ctx0" brushRef="#br2" timeOffset="199532">27418 12508 24284,'0'-5'1866,"0"2"-1071,0 3-806,-9 32 11,-1 14-17,2-15 0,0 2-261,0 1 1,1-1 131,-4 20-2164,2-14 1,1 0 1754,-5 20 205,5-21 0,1-2 330,-2 9-1072,3-6-281,1-4-3003,1-6-240,-1-4 4616,-2-1 0,3-12 0,0-1 0</inkml:trace>
  <inkml:trace contextRef="#ctx0" brushRef="#br2" timeOffset="200008">27134 13066 23341,'47'-35'-51,"0"1"1,-4 2 0,-3 9 205,-2 25-233,3 1-68,18 3-2053,2 0 2205,-2-1 10,-10-3 543,-21-2-536,-3 0 105,-5-1-72,-1 0 89,0-3-10,-6 1 1773,-1-1-1673,-8 3 28,-2 0 404,-1 1-471,-8 0-157,-2 1-6,-8 1-3380,-2 2 3404,-3 2-351,-23 13 305,19-6 0,-12 10-16,25-8-23,6 8 0,3-6 22,5 6-33,12 0 3165,13 0-3199,17 5 56,-5-8 0,14-5 28,-22-9 17,8-2 12,-15-4 16,-1-4 40,-2-3 38,-3-4 157,3-12-128,-8 2-35,1-8 242,-9-6-196,-2 9-288,-2-10 243,-4 13-6,-3 1-27,-2 0 4,-2 2 35,-6-6-74,3 9-33,-4-2 570,6 10-593,2 2-44,1 2-118,1 2 12,2 2-96,-1 4 148,0 3-506,0 6-303,0 4-425,0 4-925,2 4-3646,2 0 5898,1 6 0,2-15 0,0 0 0</inkml:trace>
  <inkml:trace contextRef="#ctx0" brushRef="#br2" timeOffset="200456">28178 13066 25812,'23'-41'321,"-1"1"0,0 3 1,-8 10-188,-13 23 417,-1 2-523,0 1 122,-1 8-145,-2 2 1,-1 10 5,-1 4 124,0 7-135,-1 3 0,1 6 6,0 3-9,3-9 0,1 1-898,0 20 895,0-18 1,0 0-23,1 17 0,0-1 6,-1 0-1,-1-3 12,0-5 17,-1-6-6,-1-7-149,-1-7 160,-1-9 6,0-5 0,0-6 33,-12-24-33,5 1 399,-9-25-405,8 5 0,-1-9 0,1-5 0,6 9 1,1-1-12,4 11 0,-1-1-769,0-11 1,3 1 763,7-15 7,3 20 1,2 1 20,11-17-12,-6 21 0,3 1 14,2 4 1,2 3-15,12-12-60,-12 15 1,1 3 76,29-10-28,-10 13-5,15-1-23,4 14-941,-15 5 966,-9 5 1,-1 3-4,2 7 0,8 9-27,-16 11 16,-13-7 102,-3 13-90,-13-8 10,-10 0 1473,-6 1-1484,-10-2-794,-7-1 794,-8-3-28,6-10 1,-3-2-56,-23 5-9,19-8 0,-1-2-222,-20 0-268,1-3-504,0-3-964,3-2-7775,9-1 9933,9-2 1,20 0 0,9 0 0</inkml:trace>
  <inkml:trace contextRef="#ctx0" brushRef="#br2" timeOffset="201422">29951 12832 24229,'35'-45'700,"-1"0"0,5-3 0,-7 9-700,-19 26 467,7-6-473,-20 22 0,-1 4 18,-2 6-1,1 5-6,-2 6 154,0 7-175,0 5-35,0 5-244,0 5-162,3-11 1,0 2-2913,3 21 2383,0-19 1,3 0-5104,10 14 5473,7 6 0,-8-29 0,-1-1 1</inkml:trace>
  <inkml:trace contextRef="#ctx0" brushRef="#br2" timeOffset="201839">31427 12800 20599,'0'-7'2660,"0"2"-1198,0 5-1356,-52-61-5693,31 43 5609,-10-16 1,0 5-1,14 24 1404,-1 3-1410,2 1 833,-5 5-860,6 1 5,-4 4 12,5 9-18,4-3 1,-5 26 3409,10-17-3404,-3 18 1,8-5-12,9 7 6,-1 0-624,10-1 624,-1-14 11,17 10 22,-4-11-11,13 6-5,-11-13-1,1-2 7,-2-2-12,-2-1 5,-5-3 6,0 1-5,-11-6 16,-4 2 1,-13-8 10,-7 1-10,-9-2-1,-8-1-16,-8 0 10,-4-4 1,-2-1-405,-11 0 388,11-2 0,3-1 0,4-1-16,8-2-52,5 1-72,7-2-123,5 1-1154,5-7-638,5 3-7187,4-3 9242,2 7 0,-3 5 0,0 4 0</inkml:trace>
  <inkml:trace contextRef="#ctx0" brushRef="#br2" timeOffset="202083">31798 12637 23657,'0'-5'1860,"0"2"-880,0 3-969,-3 9-5,0 7-6,-2 12-23,2 25-27,1-10-1414,0 18 1201,1-16-202,4 1-1675,8 0 1,2 2-118,3 2 411,0-6 0,1-5-4320,-3-14 5484,-3-8 0,-5-8 0,-4-4 0</inkml:trace>
  <inkml:trace contextRef="#ctx0" brushRef="#br2" timeOffset="202625">31749 13020 23786,'27'-44'-258,"4"10"135,13 41-1804,1-1 1826,0 0 40,-2 0 27,-5-2 302,-3 0-251,-4-3 16,-3 0-10,-4-3-1,-3 0 369,-2-3-363,-2-2 68,3-2-12,-8 0 16,2-1 46,-8 4 927,-3 0-921,-2 1 255,0-1-250,-1 1-1,-1 1-10,-1 0-12,-1 1-33,-2-1 101,-10 2-163,5 0-11,-7 2-11,7 3-17,0 2 0,2 2 0,2 1-6,1 3 1,3 0 10,0 7 1,6-4 5,2 6-11,5-7 17,4 1 5,9 3 1,-5-6 5,5 2 84,-4-9-56,-5-2 67,7-5-39,-9-1 23,3-5 5,-6-1 5,-1-2-5,-2-2 12,-2-3-24,-2-1 1,-1-1-6,-1 0-16,-2 0 78,-6-6-23,-8 2-89,-4 1 5,-4 5-16,4 9-12,-3 2-5,0 2-17,0 2-3392,-1 1 3398,3 2-12,0 3 0,3 3-16,0 4-12,2 3-38,2 3-46,0 4-56,3 2-289,2 3 93,5 3-812,6 13 308,5-9-274,7 8 2713,5-13-1565,8-3 0,1-3 0,-7-2 0,24 12 0</inkml:trace>
  <inkml:trace contextRef="#ctx0" brushRef="#br2" timeOffset="203057">32561 13152 23394,'16'-47'627,"-1"1"1,0 3 0,-3 9-135,-6 17 52,0 3-181,-3 4-59,0 2-120,-2 4-61,0 1-113,-1 2 39,-2 10-45,0 1 6,-2 11 1,-1 1-12,-1 6 5,0 3-5,0 4 6,0 3-838,-1 2 821,1 2 0,1 0 22,1 2-246,3-7 1,0 0 245,2 10-14,0-13 0,0-1-827,2-4 835,-2-6-247,1-3 259,-2-6 695,0-5-673,0-3 496,0-5-479,0 0 952,0-5-958,0-4-28,0-8 1,0-7-18,-1-7 61,-2-7-26,0-5-1850,-2-6 1810,1-5-5,-2-3-2722,2-3 2727,0 1 17,1 2-169,1 2 135,1 2 34,0 5-925,2 3 925,3 6-752,6-2 768,2 13-5,4 0 1263,-1 14-1286,1 4-92,4 2 76,4 4 45,3 1-34,3 3 11,3 5 0,1 5-28,15 15 17,-12-1-3,-9-2 1,-2 3 2,-1 6-12,3 11 1126,-18-13-1120,-5-3-11,-4-2 2916,-8-2-2927,-5-3-6,-8-1-50,-8-3 158,-5-2-522,-7-1-448,-6-3-1227,-4-1 1448,-12-2 1,29-3-1,1-2 1</inkml:trace>
  <inkml:trace contextRef="#ctx0" brushRef="#br2" timeOffset="204323">7450 14752 17338,'-7'-47'1160,"-1"0"1,0 1 0,0-4 0,0 6-718,-6-14-124,9 45 1058,0 4-1276,2 5 349,1 2-523,1 2 267,0 6-211,0 2 34,1 11 697,0 6-695,0 11 1,0 5-15,-1 14-515,0-7 0,0 0 516,-2 14-698,0-30 1,0 0 691,0 1 0,-1 0-6,0 1 1,-1-1-6,0 0 0,0 0 2,-1-2 1,0 0-3,-5 27 16,0-7 23,-1 3-930,3-20 930,-1 0 34,6-22 296,1-4 745,2-5-767,0-3 1301,1-5-1463,1-3 1074,1-6-1237,1-6 23,3-5 5,1-5 6,4-2 5,2-4-1808,13-17 1781,-3 13-12,10-11 11,-8 19-16,2 3 5,-1 2 6,14-4-23,-10 10-334,11-3 340,-13 12-11,1 4 0,-1 2-1,0 4-4,-1 2-1,10 12-6,-9 1-1503,5 9 1503,-12-1-290,-3 2 291,-2 2-6,-4 1 5,-5 1 12,-3 0 0,-5 1 22,-6-2-22,-5 0 5,-7-2 6,-3-1-1919,-5-3 1897,-3-2-12,-1-2-28,0-3-33,1-4-17,1-4-84,4-2-112,1-4-196,6-4-236,2-4-363,5-5-644,3-3-2309,4-5 4056,3-7 0,1 13 0,2 1 0</inkml:trace>
  <inkml:trace contextRef="#ctx0" brushRef="#br2" timeOffset="204724">8380 14769 9901,'9'-1'7130,"-2"1"-5136,-7 0 3881,0 0-5746,-51 9-23,23 0-56,-7 0 1,0 1 28,1 6-35,1 4-291,3 0 258,1 2-5,4 0 0,5 1-12,4-1 41,5 0-40,4-1-1,4-3 6,3-1 34,5-3-28,4-3 22,6-1 17,4-4 0,5-2 5,4-3 17,2-2 0,2-4 34,-1-4 229,-1-3-207,-1-2 28,-4-3 17,-2 0 11,-3-2 6,-3-1-6,-2 0-44,-4 0 16,-2 1-17,-4 1-16,-2 1-1,-2 2-10,-1 1-1,0 4 90,-2-1-117,1 5-23,-2 1-6,0 4-16,1 1-51,1 0 0,-1 1 6,0 1-6,-2 4 11,-1 4-22,0 2-117,-2 13 5,4-5-84,-1 9-107,7-5-2492,18 23 544,-3-16-3552,17 16-3366,-12-27 8349,0-4 0,-11-8 0,-5-4 0</inkml:trace>
  <inkml:trace contextRef="#ctx0" brushRef="#br2" timeOffset="204967">9187 14723 24128,'-19'-42'390,"1"1"0,1 3 1,-2 10-240,-6 26-17,-5 5-38,-3 4 27,-19 16-90,25-6 1,1 2-1050,-1 0 1,1 1 1026,-16 23-22,20-10 836,4 2-836,5 0-6,3 2 0,6 1-50,1 1-358,12 15-365,2-13 73,12 9-280,4-20-2353,23 3 119,-7-13-1648,17 0 4879,-8-14 0,-26-4 0,0-1 0</inkml:trace>
  <inkml:trace contextRef="#ctx0" brushRef="#br2" timeOffset="205174">9604 14640 16848,'10'-57'1568,"1"-1"0,-1 6 1,-3 9-908,-8 15-123,-3 7-96,-2 3-95,-1 5 1377,-1 3-1517,0 3 496,1 3-596,1 1 241,2 3-309,0 0-34,-1 4 7,0 3 924,-6 17-908,2 0-33,-3 13-1173,1 15 1139,4-8-17,-2 16-67,4-12-129,2-1-213,0 2-297,2-1-938,0-15 0,1 0-2198,-1 17 3898,1-15 0,0-3 0,0-7 0,0-3 0</inkml:trace>
  <inkml:trace contextRef="#ctx0" brushRef="#br2" timeOffset="205448">9948 14650 18347,'0'-3'3893,"0"0"-2566,0 3-1131,-63-4-4004,33 10 3909,-11-4 0,-1 2 95,7 15 1095,-2 1-1134,1 1-40,2 0-10,3 0-6,4-1-17,4-2-17,5 0-11,5-2 609,4-1-581,4 11-22,7-8 11,5 8 22,8-11 17,5-1 0,7-2 1302,7 0-1330,6-4-17,4-1-456,4-2 420,-13-4 0,1 1-37,17 0-2,-18-1 0,-2-1-65,12 1-414,12 1-1147,-17 0 526,8 2-1788,-22 0-6521,-4 1 9417,-5-2 0,-9 0 0,-4-2 0</inkml:trace>
  <inkml:trace contextRef="#ctx0" brushRef="#br2" timeOffset="229677">11032 4290 22757,'-6'-53'-3785,"1"11"2552,5 42 3027,0 0-294,0 3-1748,-1 1 71,-1 4 116,0 2-147,-2 8 804,1-3 40,-1 5-1516,0-5 43,2-1 774,1 1-34,0 0-186,1-1-16,0 1-15,0-1-51,0 2 82,0-1-54,0 1 143,1 1 19,0 0 10,1-1 13,1 0-76,0-1-2,-1-1-28,2 0-69,-1-1-47,2 0-87,-1-1 76,0-1 5,1 0 73,0 0-45,1-2 292,0 1 50,1-1 284,1-1 239,1 1 63,0-2 256,1 2-51,2-2 329,0-1-192,3 0 350,9 1-213,-3-2-9,10 0 27,4-1-155,-5-2-133,10 0-7,-9-2 2,1 0-162,0 0-156,1 0-114,0 0-49,2-1-86,0 0-12,0-2 7,3 0-65,1 0-75,2-1 1,2-1 103,12-1-315,2-1 1,0 0 339,2 0-1277,-19 3 0,-1-1 1212,18-1-222,2 1-429,-1-1 385,0 2-54,-1-1-658,-3 1 644,-2 1-9,-2-1 19,-2 0 150,-1 1 3,-1-1 24,-3 1-3,-1-1 37,-1 1-6,1 0-39,0-1 29,-1 2-44,1 0 3,-1 1-24,2 0 1374,-1 0-1520,2 1-22,-1-1 16,0 1 347,-1 0 934,17 0-458,2 0 7,-2 0 473,-6 0-375,-18 0 50,-3 0-14,-1 0-350,-1 1-438,-2-1 34,1 1-29,-1-1 33,2 0 11,0 0 0,2 0 0,1 0-105,2 0 33,1 0-39,3 0 50,1 0-49,2 0 6,0 0 4,0 0-10,0 0 110,-2 0-5,1 0 11,-1 0-12,-2 0 479,0 0-490,13 0 12,-14 0 650,9-1-740,-15 1-7,-2-1 50,2 0-23,-3 0 46,1 0-26,1-1 52,-1 0-29,2 0 157,16-1-49,-10 0-62,-4 1 1,-1-1-35,5 0-37,12-1 22,-18 1-52,-1 0 26,0 1-40,0-1 47,-2 1-66,0-1 123,-1 2-65,0 0-4,-1 0-38,-1 0-14,-1 1-10,0 0-85,0-1 43,-1 0 1,0 0 90,0 0-3,-1-1 43,1 0 38,-2 1 437,0-2-246,-1 1-18,9-4 96,-9 3-106,5-2 53,-9 2-170,-1 1-70,-1 0 7,-2 1 117,0-1-195,-2 1-58,-2 0 151,-2 0 172,-1-1 242,-2 1-244,0-1-320,-2-1-829,1-3-122,0-2-159,0-3-142,1-3-106,-2-4-137,2-14 224,-1 6 214,1-9 451,0 10 374,-2 2 60,2-1 144,-1 2-20,1-6 176,1 7-54,1-3-35,0 11-249,0 1 488,5-4 1,-6 9 0,2-2 0</inkml:trace>
  <inkml:trace contextRef="#ctx0" brushRef="#br2" timeOffset="235955">6091 2493 19395,'-4'-54'1008,"0"0"0,0 5 0,2 9-705,2 21-57,0 3-33,0 1-34,0 2-16,0 2-40,0 3-11,0 2-151,0 3 44,3 13-10,2 3 5,1 15-6,1 2-377,0 6 349,0 7-27,-2 4-60,-2-9 1,-1 1-76,2 22-1362,-2-20 0,0-1 1210,2 17-230,1-20 0,0 0-1209,3 18 934,-2-22 0,1-2-2515,4 4 3378,1-2 1,-5-16-1,0-3 1</inkml:trace>
  <inkml:trace contextRef="#ctx0" brushRef="#br2" timeOffset="237489">6046 2701 14366,'-8'-6'5058,"1"1"-4306,7 5 1622,0 0-1694,-19-57-1072,40 42 1299,-7-40-793,32 58-387,-4 3 819,-14-2-128,-1 0-601,-1 0 14,1-1 561,1-2-988,-1 1 572,2-2-28,-1-1 46,0-2 126,0-1 13,10-8 216,-10 2 40,6-4-204,-14 2 753,-4 2-607,-3-1-44,-5 0-156,-2 3-108,-4 1-326,-3 1-280,-3 2 135,-11-1 60,1 3 335,-17 1-61,11 2 221,-7 2 47,10 1 256,1 1 192,2 0 183,4 0-299,2 0-41,4 0-213,1 0-261,2 0-222,2 1-260,2 0-248,3 1-60,3-1 287,2 0-9,3-1 299,1-2 264,1 0 299,3-3 234,0 1 244,2-2 75,-1-2-210,0-2-15,-1-3 15,-1-1 0,-2-2-6,-2-2-217,-3-1-140,-2 0-195,-4-2-445,-2-1-222,-4-6-310,-2 5-170,-4-3-139,-2 8 50,-3 2 259,0 2 296,-2 1 459,-1 3 578,1 1 184,-3 3 287,2 1 113,-2 3 305,1 1-45,-9 17-109,10-5-219,-6 12-610,14-9-368,3 2-205,2 0-317,1 1-293,4 1-363,3-1-212,5-1-198,4-1 188,3-1 424,4-3-279,18 1 680,-7-6-519,13-1 773,-13-7 223,1-2 247,-1-3 86,0-3 32,0-4 156,-1-3-801,0-2 1102,-2-2 151,-3-1-100,-3-3-91,-5 1-183,-4-1-191,-5-1-219,-1 1-159,-4 0-130,0 1 399,-2 1-497,-2 2 33,1 0 59,-2 3 1028,0 0-779,0 3 63,0 1 29,-1 3-213,0 2-296,-1 2-151,-1 2 1568,1 4-237,-1 4-146,1 4-289,0 4-15,0 2-19,0 3 264,2 1 86,0 2-1753,0-1 295,1 1 73,1-1 237,1-2-45,0 0 106,0-3-13,0 3 94,0-9 107,-1 1 88,0-8-181,0-3 253,0-1 251,0-1 895,1-4-196,1-2-46,1-5-106,1-2-109,-1-3 239,1-2-250,-2-2-247,1-12-971,-1 7 101,1-9 181,1 0 267,0 9 153,4-6 85,0 14 337,0 2 216,1 3 285,1 2-688,1 3-347,0 2 0,-1 2 0,1 3 0,-1 1 0,-1 3 0,1 2 0,-1 4 0,1 1-1156,-1 2-403,2 9 14,-4-5 169,1 6 265,-5-7 381,0 0 225,-1-2 336,-1-1 118,0 2 188,-1-5 165,0 0 135,-1-7-290,0-1 57,0-1 434,0-7 39,2 0 189,0-14-327,1 4 130,0-7-40,1 6 317,-1 0-52,1 0-720,1 0-117,0 2-49,1 0 243,1 3 67,1 0-9,1 3-309,4-1 0,-3 6 0,4-2 0,-4 5 0,-1 1 0,1 3 0,0 3 0,5 10 0,-4-2-159,2 7-1492,-5-4-53,-2 1 302,0 0 22,-1 2 329,0 0 54,0 0 220,0 0-220,2-2-237,1-1-275,1-3-454,3-3-324,2-2-237,3-4 555,2-2 809,2-4 1161,1-2 1006,0-5 647,0-3 390,-2-3 8,-2-1 16,-1-1-153,-2-2-175,-2 1-247,-1-1-274,-3 1-358,0 0 689,0-6-1228,-3 7 17,0-3-107,-3 10 15,-2 1-159,-1 4 121,0 0 165,-1 3-535,0 9 59,0 0-13,0 8 79,0 7-67,0-5 108,0 8-206,1-8-166,2 1 81,1 0-98,1-2-126,1 0-37,0-1-38,1-1-45,-1-1 5,0-3 70,0 4 266,-3-8 136,0 2 182,-2-7 379,-1-2-67,-2-5-310,-2 0 59,-2-7 17,-6-10-106,3 3-11,-4-9 2,5 5-168,0-4 59,2-4 378,0-2 112,2-24-408,2 12 635,1-16 73,1 19-11,2 2-685,0 2 647,2 3 31,1 4-95,1 3-25,2 5 41,0 3 52,3 4 612,1 4-272,3 3-968,21 4 0,-13 6 0,15 4 0,-19 5 0,-1 3 0,-3 2 0,-2 1-647,-2 2-1572,-4 3 116,-3 1 643,-2 1 392,-8 1 1178,-3-1 316,-9 1 718,-4-1 358,-21 9 551,8-9 74,-13 6-1992,15-11-135,2-1 0,-1 0 0,15-8 0,2-1 0</inkml:trace>
  <inkml:trace contextRef="#ctx0" brushRef="#br2" timeOffset="238939">13188 640 27535,'1'-60'-122,"-1"-1"0,0 18 0,0 4-751,1-13 43,-1 42 270,0 2 211,0 11 141,0 5 54,3 23-1628,0-1 1728,0 4 0,1 2-114,1 16 64,-2-14 1,1 1-118,1 23 613,-2-29 0,-1 1-625,1 1 1,0 0-76,0 2 0,0 0-180,0 0 1,1-1-314,0 1 0,1 0-833,0-2 1,1 0 1579,1 4 0,0-3 1,1 2-1,0-3 1</inkml:trace>
  <inkml:trace contextRef="#ctx0" brushRef="#br2" timeOffset="239506">13081 1148 26319,'-16'-54'-687,"0"0"0,1 2 0,4 11-918,9 26 897,5 0 798,5 9 525,8 2-529,7 1-142,6 1-874,6 2 1106,25 1 65,-10 1-889,-15 0 0,-1 0 556,18 2-538,0-1 335,2 0 61,-5-1-257,0-1-559,-7-1 438,-5 0-160,-4-2 293,-6-1 52,-5-2 42,-7-2 1379,-4-1-878,-5-6-113,-5 3 937,-5-6-733,-4 5 314,-4 1-269,-1-1 50,0 2 393,-7-3 27,1 5-195,-4 0-354,6 7-3408,3 5 3442,1 8-123,2 5-67,1 6 17,5-4-23,8-1 17,3-7 0,5 0 3397,3-3-3397,3-1-11,3-3 6,3-2-12,15-3 17,7-8-28,0 0-1368,-2-7 1419,-19 3 22,-2-2-35,-6-2 46,-4-1-12,-6-3 1,-3 0 29,-4-1-35,-5 1-11,-5 0 0,-4 2-17,-3 1 62,-15-2-51,6 7-431,-11 0 437,12 8-17,0 3 1320,3 0-1359,-5 8-12,9 2 51,-2 7-56,11 1 6,2 4-1,2 3-21,4 16-18,3-7-235,4 11 174,5-13-264,13 16 113,-2-13-78,11 11-130,-7-16-322,3-1-75,-1-4-343,0-3-541,-1-2-988,-1-5 2628,14 0 0,-23-8 0,8 1 0</inkml:trace>
  <inkml:trace contextRef="#ctx0" brushRef="#br2" timeOffset="240055">14131 894 14979,'7'-42'872,"-1"0"0,0 4 0,-2 9-267,-4 20 753,0 4-1106,0 2 252,0 2-464,0 7-7,0 2 182,0 8-165,0 1-10,0 3 10,0 3 518,0 1-540,1 0-6,-1 2-3386,2 0 3387,0-1-12,0 0 0,2-2 6,-1-1-6,1-4 28,0 0 510,1-6-414,-2-5 3324,0-10-3425,-1-6 0,0-6 10,0-3-10,0-4 5,0-2-5,0-2 5,0-2 23,-1-1 66,4-13-4,3 0-74,0 3-11,3 7-22,-2 16-6,0 3-22,3 2 5,0 4-5,11 1-3375,-4 4 3403,9 4-12,-7 3-135,0 4 125,1 1-7,7 10 1,-8-2 0,6 8 5,-11-5 1,-3 2 5,-2 0 0,-4 0 0,-2-1-6,-2 0 23,-1-2 3325,-1-2-3309,-1-3 226,0-4-125,-1-4 57,1-3 22,-1-2-6,0-2-45,0-3-44,-1-4-23,1-5-5,0-2-23,1-3-6,0-3 12,0-2-17,3-1-5,1-1-12,2 0-6,2-1-21,2 1 4,0 2-4,6-3-3399,-4 8 3382,4-1-12,-5 11-17,0 2 1,0 3-7,1 4 1,1 2-17,-1 5-17,-1 4 1,0 4-24,-1 3-4,-2 3-12,-1 2 3128,-1 14-3324,-3-8-649,1 21 200,-1-23-1880,5 16 149,2-23-1527,6 3-2679,-2-14 6481,1-4 0,-7-3 1,-4-2-1</inkml:trace>
  <inkml:trace contextRef="#ctx0" brushRef="#br2" timeOffset="240507">15039 893 18253,'6'-39'730,"-1"0"1,4-23-507,-7 58 866,-2 2-1046,1 7 377,0 2-337,0 7 159,0 2-193,1 4-5,-2 3-6,2 2 6,-2 1-6,0 1-11,0 3 555,0-1-566,0 12-17,0-11 5,-1 7-10,0-15 10,0-2-10,0-3-6,1-1 11,-1-4-6,1-1 6,0-4 39,0-2 62,0-3 78,0-1-106,0-5-45,1-2 62,0-13-51,0 1-6,-1-10 29,-3 2-17,-2-4 11,-4-5-3409,-1-3 3392,-1-5-11,0-1-1495,-2-2 1506,1-1-273,-1 2 273,2 2 11,1 2-11,3 5-5,2 3-12,3 7-22,3 2-22,4 6 2543,4 3-2537,7 3 16,6 4 16,5 2-21,6 4 2131,4 1-2121,2 3-5,-1 3 497,-2 5-558,6 11 27,-15-3-11,3 9 28,-18-5 29,-5 1 16,-3 2 33,-5-1-5,-4 0 17,-5-1 17,-5-1 27,-3-2 90,-14 4-123,7-7 28,-18 5-50,12-13-62,2 0-11,10-6-28,10-3-68,3 0-150,3 0-365,2-3-660,1 0-1519,3-3 2801,3-2 0,-2 4 0,1 0 0</inkml:trace>
  <inkml:trace contextRef="#ctx0" brushRef="#br2" timeOffset="240708">15589 817 23304,'-13'-21'-9831,"5"3"8601,13 20 1,-2-2 0,-1 1 0</inkml:trace>
  <inkml:trace contextRef="#ctx0" brushRef="#br2" timeOffset="241985">15874 648 23791,'3'56'45,"0"-7"-28,1-16-11,-3-9 10,2 8-4,-3-14-18,-1-1 17,-1-2 0,-1-2 1,-1-3-1,1-2 28,0-3 56,1-1 79,0-3 184,2 0-195,0-11-96,2 1 6,0-10-1,3 2 7,0-3-1,3-1 1,0-4-7,1-1-4,2-1 33,7-10-11,4 2-68,1 2-11,-1 9 0,-5 15-11,0 2 12,-1 4-12,1 1 0,8 7-6,-6 1-5,7 6-12,-8 3 1,-1 1-12,-2 3-5,-1 1 0,-1 1-18,-3 0-3396,0 0 3374,-1 1-89,5 6 90,-4-8 16,6 4 12,-5-11 16,2-2 18,0-3-40,11-2 3425,-5-3-3386,8-5 62,11-14-34,-14 3-476,13-10 499,-19 6-6,-4-1 22,0-1 45,2-12-28,-5 8-16,1-8 5,-6 10 84,1-7-39,-4 6 45,0-9-73,-4 15-12,-1-2 96,-4 3-90,-1 5 1,-2-2-12,0 6 532,-5 1-594,2 3 23,-5 1-11,3 5-6,0 1 22,1 4-39,-1 3 12,1 2-6,1 2-6,1 3 11,1 2-3408,3 2 3391,1 1-1393,2 0 1399,2 1 6,1-1-12,1 0-5,0 0-11,3-1-17,3-1 2682,5-2-2732,6-2-85,5-3-689,26 0 1,-7-6 270,0-4 1,4-2-1044,-5-4 0,-1-2 733,1 1 1,1-1-620,5-5 1,-3-2-2430,3-5 3827,6-8 425,-25 4 665,1-14-37,-8 7 140,0-8 73,-9 10-17,-3 1 424,-1 2-531,-2 0-139,-2 2-107,-2 3-73,0 1 3699,-2 0-3895,0 5 514,0 1-547,-2 5-426,1 2-28,0 5 22,-1 2 0,1 6 1,-2 3-1,0 2-16,-2 2-1,0 2 1,-2 0 0,0 1-29,-2-2 12,-1 1-11,-3-2 10,0 0 7,-2-1 16,-1-3 0,0-2 6,2-4 22,0-3 17,4-2 11,1-2 29,4-3 10,1-2-28,2-2 12,2-5-22,1-1-23,4-4 44,7-12-44,2 6-17,6-7 11,-3 9 40,10-3-7,-7 7-44,6-1 0,-8 11-22,-3 2-17,1 2-3404,3 5 3415,-4 3-11,2 6-6,-4 1 6,-2 4 11,-1 2-17,-1 2 12,0 1 3397,0 0-3409,-1 0 11,2-2 1,0-1-1,3-2-5,2-2 17,1-2-29,3-2 6,1-3 6,3-4-6,0-1 12,1-3 5,2-1 0,-2-4 5,2-3 1,-4-3 5,8-10-33,-9 2 33,4-10 0,-9 5-402,-2-4 419,1-4-23,-1-5-572,1-3 578,0-5 19,-4 11 1,-1-2 0,0-1 0,-1-1-6,0 0 0,-1 1-445,-2 4 1,-2 2 514,-2-8 6,-3 5 44,-1 6 158,-5 0 178,2 12-402,-2 0 531,5 13-582,-2 2 987,1 4-1004,-2 3 0,-1 6-11,1 3 0,-1 4 17,0 4-22,1 2 5,2 4-12,0 3-649,3 2 650,1 2-87,4 2 30,3 1-27,6 1-218,11 17-594,-9-28 0,1 0 739,-1-1 0,1 0-263,15 19-2806,-12-20 2520,-1-2-252,-3-4-27,-2-4-1194,-4-2-2213,-1-5-3915,-3-3 8318,-2-3 0,-1-2 0,-2-1 0</inkml:trace>
  <inkml:trace contextRef="#ctx0" brushRef="#br2" timeOffset="242184">17429 543 18100,'0'-3'3215,"0"1"-643,0 2-2281,71-36-5153,-37 25 4985,11-9 0,1 1 79,-12 15 840,0 1-880,-4 1-39,-2 0-27,-3 1 756,-3 0-785,-4 1-28,-1 0-5,-3-1 2762,-2 1-2864,-3-1-16,-1 0 445,-4 0-859,-1 1-565,-3 0-8768,-4 0 8716,0 0 1,-1 0 0,2 0 0</inkml:trace>
  <inkml:trace contextRef="#ctx0" brushRef="#br2" timeOffset="263038">18114 687 29985,'-5'2'2782,"1"0"-2782,4-2 0,-17-17 0,10 13 0,-15-12-398,14 17 620,-3 3-833,1 3-1112,-1 1-1706,2 0 3304,0 1 1,5-5-1,0 1 1</inkml:trace>
  <inkml:trace contextRef="#ctx0" brushRef="#br2" timeOffset="264001">18716 551 27298,'2'-6'-3671,"-1"2"5621,-1 4 517,9-65-3893,-10 46 856,5-17 0,-4 5-352,-9 26 1199,-1 1 2831,-4 3-1767,-10 2 196,1 2-1807,-9 4 2396,4 3-2034,-14 10-92,9-3 0,-11 8 0,17-6 0,2 2 0,3-2 0,4 2 0,3 3-2585,7-5 1220,2 3 126,7-9-634,2-1-72,3-3 321,4-1 448,1-3 416,3-1 700,2-3 3418,2-1-2992,2-4 441,2-4 298,2-2-540,2-3-113,2-4-384,-2-4 1,1-2-224,8-9-749,-7 5 1,-2 0 782,0-8-192,-1-3-881,-1 0 810,-3 0-2395,-2 1 2498,-3 2 65,-2 3-538,-3 2 533,-3 4 936,-3-6-1188,-3 10 131,-3-7 471,-2 17-584,-1-1-7,0 9 50,1 0 2940,0 4-2659,1-1 1620,-1 3-1344,1 3-68,-1 5 36,0 4-27,-2 5-69,0 2-23,0 4-91,0 1-17,-1 17-50,2-8-725,0 13 751,2-12-24,2 0-114,0 2-36,0-1-16,0 1-32,2-2-33,2-1-601,1-2 504,2-2-87,2-2-17,2-4-95,3-2-3128,2-4 2836,3-3-100,5-4-953,2-3 1160,4-4 263,3-2 263,3-5 214,1-2 156,0-4 90,-1-3 62,-3-2 50,-1-1 62,-4-2 61,-1-2-104,-4-1 222,-2-1 56,-2 0-11,-2-1 2342,-2-1-2308,-2 0-7,-3 0 1,-1 1-39,-4 1-68,-2 2-89,-2 0 2081,-4 3-2165,-3 2 431,-4 2-555,-2 4 257,-4 2-330,0 3 81,-3 0-86,0 4-6,-2 3-5,0 3 0,-1 4-6,0 2-17,1 2-10,0 3-1,2 0-28,2 2 0,1 1 6,2-1 5,3 0 23,3 0-6,3-2 23,3 6-12,5-8 12,3 5 11,2-11 22,1-2 17,2-3 11,1-3 12,1-1-23,3-3-11,1-2-11,4-4 50,11-14-51,-7 3 23,8-10 96,-1-8-108,-9 6-1032,6-14 1016,-11 12 23,-1-2 27,-1 2-5,-2 0-37,-2 1 31,0 3 6,-4 2 33,-1 4 6,-2 2 213,-2-2-163,-1 7-11,-2-1-39,0 9-61,0 3 932,0 1-1157,0 2 177,-2 5-31,2 2-6,-2 7-5,-1 2 0,0 3 0,-1 4-432,0 3 409,2 4-27,0 3-79,1 2-28,0 3-107,2 3-810,1 0 598,1 1-224,3-1-258,0 0-577,0-3-1327,0-2-6958,-2-5 9714,0-7 1,-1-11 0,-2-6 0</inkml:trace>
  <inkml:trace contextRef="#ctx0" brushRef="#br2" timeOffset="264418">20029 557 8732,'0'-10'2189,"0"2"-1853,0 8 2053,0 0-2393,-6-27 5,4 19 40,-3-21 37,5 27-97,0-1 176,0 0-6,0-1-11,0-1 0,0-2 6,0-1 5,0 0 11,0-2 29,0 0 49,0 0 18,-1 0 34,1 1-12,-1 0-39,1 2-57,0 0-49,0 2-62,0 0-51,0 0-112,0 2-246,0 1-2834,0 1 1898,0 8-1130,0-1-1295,0 5 3697,0-4 0,0-4 0,0 0 0</inkml:trace>
  <inkml:trace contextRef="#ctx0" brushRef="#br2" timeOffset="265358">19451 344 32767,'-11'-36'-2983,"1"-1"0,-10-21-33,10 58 6199,-3 1-1438,-1 2-311,-2 3-204,-2 2-661,-12 6-1473,7-1 2629,-9 6-1725,10-3 0,0 2 0,2 1 0,0 1-605,3 2-400,1 1-64,2 1-6,2 1-59,0 0 69,1 20 754,4-16-605,1 14-71,6-22 11,2-2 53,1 0 22,4-3 177,1-2 190,3-3 651,9-1-53,-2-5 483,34-7-85,-21-5 160,21-7 62,-21-2-32,10-12-2682,-11 4 2227,6-11-2630,-15 7 2426,-3-1-154,-3-1-270,-2-1 119,-2 1 80,-2 1 25,-2 1 42,-1 4 8,-2-4-71,-2 9 39,-1-2 164,-1 8 1434,0 5-1576,-1 0 3240,0 6-3291,0 1 401,-2 2-178,0 2-10,-1 2-1,-2 3 23,-3 7 5,1-1-10,-1 6-12,2-4 11,0 3-17,-1 1 1,1 2 5,-1 2 11,0 1-11,-1 2-1033,0 0 1016,0 1-3055,0-1 3049,0 2 1,1-1-163,2 1 135,3-2-12,1-1-2017,6-3 1973,3-3-415,6-2 353,4-2 1775,3-4-2156,13 2 1,-7-7-509,10 0-1322,-11-6 2379,3 0 0,-13-1 0,0 0 0</inkml:trace>
  <inkml:trace contextRef="#ctx0" brushRef="#br2" timeOffset="265873">19879 725 32065,'21'-41'-1145,"0"0"0,-1 3 0,-4 4-635,-8 10 778,-1-3 713,1-4-121,-2-4 483,4-21-161,-4 24 0,1-1-584,-2 0 0,2 0 277,0 2 1,0 0 307,2-10 121,0 2-84,-1 3 58,-2 4 476,-2 5-467,-3 4-40,-1 16-1</inkml:trace>
  <inkml:trace contextRef="#ctx0" brushRef="#br2" timeOffset="265873">19997-1 25447,'-11'22'145,"-2"9"147,0 4-441,-3 23-103,7-10-465,4-17 1,1 2 448,5 3 1,1-2-173,5 20-246,-2-18 1,2-1 299,8 11 20,2 0 158,-1-4 45,0-2-10,-1-4-69,-4-3-49,-1-4-123,-5-4-208,-2-4-392,-2-3-4536,-7 1 5550,0-5 0,-2-4 0,4-6 0</inkml:trace>
  <inkml:trace contextRef="#ctx0" brushRef="#br2" timeOffset="266407">19784 533 15667,'53'-23'-176,"1"-1"1,-5 3 0,-5 5-16,-4 16-122,20 0 206,-14 0-853,13 0 937,-21-2-16,-3-1 17,-4-2 677,-3-1-689,-3-1 34,-4 0 0,-1-1 0,-1-1 23,-2 0 38,-1 0 380,-4 0-194,0-3 186,-6 3-299,-1-1 840,-7 2-822,-2 2 21,-4 0 29,-3 0 67,-3 2 55,-1 0 46,-2 2 16,-1 0-50,-3 2-66,1 0-80,-2 4-89,1 2-28,-7 10-62,9-2-11,-1 8 0,11-4-5,4 1-57,4 11 40,4-7 5,3 7-11,4-9 17,2-3-6,1-1 17,2-4 50,-1-3 17,0-2 29,-1-4 10,-1-2-16,-1-1 22,0-4-12,-1-2 124,5-9-128,-4 1-1,3-6 6,-4 2-23,-2-1 107,3-10-107,-4 6 51,2-6 33,-3 10 40,-1 1 50,-1 2 28,0 2 22,-2 2 477,0-1-683,-1 6-74,-1 0-56,0 5 40,0 7 5,0 2 6,-1 6-51,0 2 1,0 3-1,0 3-44,3 3-29,2 3-381,8 16 102,0-10-1324,7 12 966,-2-14-421,0-3-729,1-2-1500,0-2 3394,1-1 0,-9-12 0,-1-2 0</inkml:trace>
  <inkml:trace contextRef="#ctx0" brushRef="#br2" timeOffset="266614">20870 373 18489,'44'-21'-788,"0"0"0,-2 2 1,-6 7-741,-3 17-1007,0 3-1838,-4 0 3689,-4-1 0,-13-2 0,-5-3 0</inkml:trace>
  <inkml:trace contextRef="#ctx0" brushRef="#br2" timeOffset="266790">20874 667 19249,'39'-5'-1785,"0"0"0,-1 0 0,-3 1 1785,13 4 0,-22 0 0,-2 0 0</inkml:trace>
  <inkml:trace contextRef="#ctx0" brushRef="#br2" timeOffset="268325">21786 594 26813,'2'-5'-4583,"-1"1"5895,-1 4 2064,14-60-4491,-11 39 734,4-14 0,0 3-69,-7 19-237,0 2-1497,-3 0 1622,-1 2 339,-3 1-1325,-4 2 2645,-3 0 306,-3 4 418,-4 1 482,-30 6 302,16 1 421,-23 6-1901,25 1-1125,0 2 0,1 0 0,0 3 0,4 0 0,1 2 0,3 0 0,4-1-979,-1 9-539,10-7-1353,0 5 1628,9-9 1691,6 0-2138,2-1 265,5-1 413,3-2 632,2-2 138,3-3 320,2-3-14,14-3 353,-6-4 392,11-4-114,7-12-400,-10 0 283,12-9-860,-16 3-173,-3-2 207,5-18-117,-11 8-119,3-14-60,-13 12 24,-3 0 53,0-16 321,-4 13 71,0-9 23,-5 19-102,-1-10 142,-1 12 32,0-6-5,0 14 220,0-2-178,0 8-15,0 0-54,0 9 1007,0 3-1089,0 1 248,0 1-173,0 8 30,0 2-5,0 8 5,0 3 17,0 5-33,-1 4 10,-1 4-10,-2 1-1,-1 3-11,-1 2-11,0 2-462,0 1 457,1 1-40,1 1-28,1-1-487,1-1 409,1-2-23,4-2-61,1-3-101,6-3-441,3-4 150,4-3-3135,3-4 2899,3-2-859,3-6 759,2-2-433,2-5-161,17-3 1098,-10-3 409,12-5-68,-14-2 118,0-4 62,-1-3 207,15-11-6,-13 4 2542,10-10-2402,-16 7 1342,-3-2-1258,-3 1 544,4-11-544,-11 9 448,2-18-509,-13 21-34,-5-7-45,-7 12 6,-4 1-16,-5 2 775,-3 3-849,-3 1-72,-2 3-40,-2 1-33,1 4 22,-14 3-79,10 3 356,-8 4-355,14 5-12,-7 9-5,3 8-17,2 1-3062,7 3 3011,9-9-38,7 20 106,3-16-23,7 14 0,9-15 18,-2-7 21,6 1 6,-6-10 62,8-3-62,-6-5 12,7 0 10,-8-6-10,0-1 22,0-5-1,0-1 3494,4-12-3314,-1-4-129,-2-1-17,-4-1-367,-7 8 334,0 0 112,-1-6-79,-2 7 17,-2-4 146,-1 7-134,-1 6 16,0-2-151,0 10-44,0 0-30,0 3 414,0 4-340,0 2 11,6 13 6,0-3-6,6 10-5,-3-4-34,1 0 0,0 2 5,0-1-16,0 3 45,0-3-1,-1 1-27,2-3 27,-1-1-5,1-2-5,0-3 22,0-3-1,6-1 7,-3-5-6,4-1-12,-4-4-10,0-5 10,2-1 1,9-12-23,12-20 56,-7 4-829,5-14 818,-15 14 28,8-21-44,-6 11-10,-8 13 1,1 1-968,4-14 982,0 0-506,-1 0 533,2-16-4,-8 15 49,-6 3 1,-1 0-289,-6 4 271,-2-16 876</inkml:trace>
  <inkml:trace contextRef="#ctx0" brushRef="#br2" timeOffset="268325">22916 0 22660,'-2'3'1,"-14"28"-1,0 4-5,0 6-12,4 3 23,3 4-20,6-12 0,2 1-20,4 21-758,0-20 1,2-1 701,9 13-44,1-2 16,-1-4 12,-1-5-6,-4-3-11,-2-3-313,-4 4 189,-2-11-106,0 2-179,-1-13-1080,2 0 519,0-7-335,3 0-471,1-7-1405,1-2-2028,0-2 5332,-1-1 0,-2 2 0,-2 0 0</inkml:trace>
  <inkml:trace contextRef="#ctx0" brushRef="#br2" timeOffset="268840">22925 478 11659,'-35'-37'50,"-1"0"1,2 1-1,16 12 2357,37 26-2418,2 1-40,12 2-66,14 6-607,-7 0 634,16 3-16,-13-2 296,2-1-324,-1 0 5,0 0 17,-1-3 22,-2 0 23,-1-2-28,-3-3 22,-2-1-39,8-2 134,-13-3-10,6-1 1618,-17-2-1562,-2-2-18,-3 0 124,1-8-79,-5 4 1813,-1-13-1734,-6 9 27,-1-6 40,-3 8 900,-1-2-877,-3 1 369,-6-5-286,0 5 12,-5-2-46,1 9-33,0 1-61,-3 2-74,-2 3-22,-2 1-55,-1 5-40,0 1 5,0 6-22,2 2-22,2 2 22,4 1-22,2 2 6,5 2 21,2 0 18,4 10-17,5-7 5,2 6-5,5-10 11,2-2 0,3-1 11,1-3 0,0 0-5,1-5 33,-1 0 90,7-3-39,-6-2 5,5-4-17,-7-3 29,-1-3-17,0-2 128,6-8-122,-5 5 27,5-7 6,-6 6 16,-1 1 6,0 0 12,-2 1 22,0 2-12,-2 1-5,-3 1-33,0 2-57,-2 2-44,-2 1-29,-1 1-55,0 6 16,-1 7-16,0 5-12,0 7-123,0 0-184,2 5-443,1 5-1339,3 3 1370,1 9 1,-2-21 0,-1 0 0</inkml:trace>
  <inkml:trace contextRef="#ctx0" brushRef="#br2" timeOffset="277949">21717 1140 23044,'56'-6'249,"-1"0"0,1 1 0,-4-1 0,0 1 0,-4 1-99,-2 0 0,0 0-47,12 0 0,7 0 0,-4 0-82,-3 0 0,4 0-2,-13 0 1,9 0 0,2 0-1,-2 0 1,-8 1-11,12-2 1,-3 1 0,2-1 0,5 0 0,-6 0 56,-9 0 0,-3 0-90,1 0 0,1 0 21,-1-1 1,0 0 20,-2 1 0,1-1-6,14-1 0,2-1 1,-5 1 0,0 0 7,-2 0 0,-2 1-1156,-10 0 1,-4 0 870,16-1 1676,-23 2-1879,-2 1 673,-24 2-541,-12 0 2300,-10 2-2867,-12-1 131,-10 1-3239,-11 2 3319,-9 0 334,8 1 1,-2 0-933,14-1 0,1 0 1130,-13 0 1,5 1 0,12-2 0,13 0 0</inkml:trace>
  <inkml:trace contextRef="#ctx0" brushRef="#br2" timeOffset="278331">22630 1045 3137,'54'-5'192,"0"-1"1,0 1 0,-3 0 0,0 0 0,-5-1-422,3 1 0,-3-2 264,-1 1 1,-1 0 50,-3 0 0,1 0 154,11-3 1,-1 1-139,-15 1 1,-1 1-4,9-2 0,-3 0 35,5-2 812,-6-1-861,-7 2 886,-6 0-815,-4 0-4,-6 2 958,-4 0-1049,-4 2 1468,-4 1-3299,-2 2 542,-3 1 813,-1 1 1,0 1 0</inkml:trace>
  <inkml:trace contextRef="#ctx0" brushRef="#br2" timeOffset="292377">16007 4411 13168,'-40'0'913,"17"3"-251,43 9-817,4 0 125,-4-4 99,3 1 28,2-1 58,3-1 2,3 1 22,4-2-619,5-1 766,5-1 232,5 0-61,4 0-41,4 1 0,2 2-137,-21-3 1,0 0-965,24 3 0,-2 0 931,-27-2 1,-2-1-30,0 1 1,0 0-792,29 5 753,-3 1-14,-2-1-266,-5 0 9,-3 1-5,-3-2 8,-5 0 5,-3 0-1,-2-2-651,-5 0 681,-1-1-39,7 1-10,-11-2 346,5 0-252,-13-4 1850,-3-1-1629,-1 0 1467,-3 0-1399,-2 0 1140,-2-2-859,-1-1-14,-2-4-507,-1-2-194,-1-1-171,-2-2-156,-4-1-136,-3-1 7,-16-7-106,1 5 91,-12-6-382,5 7 1033,-2-2 112,-2 0 153,0-2 140,1 1 70,0 0-215,1 1-45,3 1 103,1 0-56,4 2-292,3 0 199,3 2-37,3 1-50,3 1-80,2 1-14,4 1-314,0 1-49,3 1 675,1 0-819,1 3 445,0 0-329,1 2 308,5 1 572,0 1-48,7 3-46,-1 2 55,5 4-137,-1 3-219,3 1 11,1 5-248,11 13-577,-6-4 117,7 10 68,-8-7-467,-1 0 597,0-1 50,0 0-26,-2-1 40,-2 0-36,0-1-3,-3 0-139,-1-1-138,-2-1-258,-2-1-2494,2 11-385,-4-10 2928,4 10 0,-7-23 1,-1 0-1</inkml:trace>
  <inkml:trace contextRef="#ctx0" brushRef="#br2" timeOffset="292708">18229 4713 18457,'-4'-6'2391,"1"1"-2323,3 5 3079,0 0-2756,-23-54-984,17 44 294,-18-37 43,22 59-118,1 6 550,-1 4-20,-2 6-553,1 3-18,0 5 511,-1 22-167,2-24 1,0 1-1031,0 0 0,0 0 934,0 1 0,0-2-244,0 15-843,0 0 649,2-1-128,-1-1-186,1-2-261,0-2-392,0-2-659,1-3 1616,1 12 0,-1-28 1,0 8-1</inkml:trace>
  <inkml:trace contextRef="#ctx0" brushRef="#br2" timeOffset="293386">18134 5071 14592,'5'-51'-6,"5"14"1741,20 49-1746,17 8 11,-11-6-22,11 7 738,-16-10-727,-2 2 11,0-4 386,11 2-374,-9-5-1,9 0-6,-13-4 1226,0-2-1259,0-1 50,-2-2-27,0-3-12,-1-2 17,-2-1 22,0-3-10,-2-2 21,-1-2 23,-3-1 28,-3 0 23,-3-2 224,-2-5-3533,-5 5 3393,0-2-7,-6 8-4,-1 2-1,-2 1 11,-3 2-16,0 1-29,-1 2-27,-2 0-17,2 2-1,-7 0-72,5 3-16,-4 0 3408,4 3-3409,1 2 0,-1 3-17,-6 8 1,3-2-6,-4 7-17,8-4 5,1 1-22,2 7 29,3-5-18,2 5-16,3-2 38,2-6 1,2 2-6,2-8 6,1-2 6,0-3 16,1-2 17,6-2-23,-2-1-16,6-4 28,4-7 11,-5-1 6,6-6 16,-2-6-16,-6 5 50,6-17-28,-12 15 61,0-13-55,-7 16 5,0-5 11,-2 9-5,-2 2 50,-3-3-106,-1 5 0,-5-1-11,2 6-18,-2 0 24,-1 3-24,-2 1 29,-10 7-11,5 1-1,-7 6-21,6 1 4,1 1-3503,-9 25 3420,12-13-17,-3 17-34,16-20-301,7 11 105,2-8-151,7 6-168,2-12-286,2-2-251,3-2-2650,14 4 4249,-6-8-401,14 3 0,-26-11 0,1-2 0</inkml:trace>
  <inkml:trace contextRef="#ctx0" brushRef="#br2" timeOffset="293985">19184 5076 8388,'1'-3'5657,"-1"1"-1697,0 2-3915,-6 11-39,4-1-1,-6 10 1,6-4-1,-1 0 12,1 1-6,0-1 1,-1 2-7,1-2-10,-2 7-7,2-7 1,-1 11 11,2-16 17,-1 3 50,2-10 1424,0-3-1307,0-11-100,0 2 0,0-11 12,1 3 16,1-3 0,1-1 0,1-2-17,1-2-23,2-1 35,7-11-57,-1 8-3380,5-5 3386,-4 11 22,8 0-61,-6 6 0,10-1-23,-11 10-5,3 2-11,-6 4-1,0 4 1,-1 1 3414,-1 5-3398,2 3 1,-3 2-1,1 2-16,-3 3 22,-1 1 0,-1 2-6,-2 0-11,-1 7 6,-2-7 11,0 4-11,0-10 5,0-1 12,-1-2-6,0-3 0,-1-1 22,1-3 25,0-2 73,1-2 795,0-1-801,1-14-51,2 3-6,2-13-12,1 5 0,3-2-8,2-2 5,4-1 12,2-1 0,3 1 6,2 2 146,23-11-145,-16 14-1006,17-5 1001,-24 15-368,-2 4 323,-3 1-16,-1 2-35,-2 3 17,-1 3-18,-1 4-23,-1 3 930,-1 4-977,0 3-208,-1 14 83,-4-6 294,0 11-1808,-13 16 644,2-18-1244,-7 20-69,5-27 1637,0 10 1,5-22-1,0 6 1</inkml:trace>
  <inkml:trace contextRef="#ctx0" brushRef="#br2" timeOffset="294477">20144 5252 12264,'2'-7'5171,"-1"2"-3797,-1 5 2192,0 0-3538,11-30 13,-11 30 40,-2 9-60,-10 23-579,-8 24 561,8-22-11,0 0 3,-1 1 16,0 1-33,-1 1-73,-5 17 28,4-14-17,-2 9-12,7-18-89,0 2 101,4-11 22,-1 2 107,5-16 22,-2-2 12,0-5 530,-1-4-575,-2-2 22,-1-5 0,-2-3 6,0-4 22,1-4-34,4-3 45,4-20-50,8 9-737,6-17 742,7 12-1090,4-3 1068,2-2 11,4-3 12,1-1-1,1-1-5,-1 1-12,0 3 1,-2 4 0,-1 5-565,-2 5 564,0 4-10,-2 5-239,-1 3 255,0 5-34,0 2 12,0 4 0,0 3 576,-1 2-588,1 2 1048,-3 1-1053,0 3 669,-3 3-669,-2 3 0,-2 4 305,-2 2-305,-2 3 11,-1 4-16,-3 2 5,-2 2 0,-2 1-6,-4 2 6,-4-2-11,-5 0 22,-7-2-28,-3-2-11,-5-2-28,-5-2-414,-4-3 268,-5-1-162,-4-4-541,10-5 0,0-1-5383,-19-1 6288,15-3 0,2 0 0,9 0 0,2-3 0</inkml:trace>
  <inkml:trace contextRef="#ctx0" brushRef="#br2" timeOffset="297455">17368 3804 14493,'62'-9'399,"0"0"1,1 0 0,2 0 0,1-1 0,-11 1-180,-22 4 0,-3 0-1294,11-2 0,-1 0 1396,14-3-49,-4 2 602,-3 1-668,-6 0 84,-4 1 224,-5 1-4,-6 1 407,-6 1 1161,-2 0-815,-10 2-235,-1-2 29,-11 3 278,-12-1-1263,-3 0 41,-15 1-329,1 1-2724,-7 2 2733,-5 1 183,7 1 0,-1 0-1333,-24 2 1622,7 0 1,0 1-124,23-4 0,0 0-9,-9 1 0,1 1 101,-10 0-433,15-1 0,2 1 321,-4-1-1983,-11 3 1815,39-6 1602,4 0-1360,4-2 1384,8 0-1552,2 0 647,10-2-616,1 0 30,6-4 65,3 0-76,5 0-27,2-2-131,4 1 418,22-4-803,-13 3 529,-15 3 0,-1-1 11,15-1-103,1 1-28,1 0-3,2 1-49,-1 1 19,-1 0 47,-17 1 0,1 1-82,12-1-258,8 0 247,-23 2 31,-15 1-20,-2 0 20,-15 0 2757,-6 0-2891,-8 1 83,-7 1 22,-8 2 207,-5 1 584,-6 1-507,-2 2-401,-4-2 404,1 2 18,-1-2-63,3 1-22,2-1-57,5 0 14,3 0-43,5-1-2908,4 0 2970,5-1-19,4 1 91,4-2 326,3 0-329,3-1 513,2-1-571,2 0 3262,1 0-3558,2-1 432,13 1-572,-1-2 150,28-4 8,-9 1-3351,16-4 3422,-6 2 97,-7 1 0,0 0-2154,21-3 2132,-18 3 1,0 1 396,14-2-134,-17 3 0,-1 1 145,14-1-100,6 0-45,-28 2 28,-9 1-9,-8 0 2146,-5 0-2499,-11 1 91,-8 1 124,-12 2-47,-2 2 1,-3 0 1445,-24 3-1392,15-2 1,0 0 33,8-1-1,-1-1-38,-9 1 0,-4 2 0,2-2 28,1 1 0,0-1-558,0 1 1,-4-1 0,5 1 447,8-3 1,3 1 11,1-1 1,0 0-2468,-28 4 2116,7-2 38,7 0-226,8-2 333,11-1-640,7-1 713,8-1 1561,6-1-1332,23-6 2510,5 0-2208,25-7-708,6 0 402,-22 5 1,3 0-106,25-3 1,4 0-94,-12 2 0,1 1-49,-5 1 1,3 0-1,-3 1-301,8 0 1,-1 0 390,10 1 0,-4 1 0,-26 1 0,-3 0 0,31-1 0</inkml:trace>
  <inkml:trace contextRef="#ctx0" brushRef="#br2" timeOffset="317017">12956 15798 24503,'1'-17'44,"0"12"-44,5 41-16,0 8-1910,0 5 1853,0 5-44,-3 5-124,-1 3-445,-2-29 1,1-1 354,-1 1 1,0 0-200,-1 0 1,-1 0-222,0-1 1,0 0-1384,-4 30-969,-1-6-1327,1-6-617,1-10 4542,2-10 1,1-15-1,2-6 1</inkml:trace>
  <inkml:trace contextRef="#ctx0" brushRef="#br2" timeOffset="318097">12784 16312 20219,'-21'-42'526,"0"-1"1,2 4-1,4 10-240,13 22 461,1 2-658,1 1 129,0 3-230,1-1 100,5 1-127,4-1 280,7 0-347,6 0-57,8 0-83,5 1-873,7 0 637,3 0-207,5 0-168,3-1-179,2-1-90,1-1 45,-1 0 168,-3-2 400,-19 0 1,-1 0 417,13-6 218,7-3 208,-26 2 251,-6 2-77,-5-1 408,-6 1 107,-4 1-29,-4 1-79,-1 1-77,-2 0-162,-1 0-130,-1 2 608,-2 0-832,-1 2 208,0 2-370,0 0-56,0 2-56,-2 1 0,1 2 5,-6 9-33,3-2-6,-1 7 0,6-4 0,4 8-11,3-5 0,5 4 0,4-6 12,3-1-18,4-2-11,2-1 17,3-4-5,0-1 21,10-3 12,-9-3 23,5-3 44,-12-4 17,-2-4 22,-3-2 12,-3-2 145,-2-14-134,-4 6-11,-1-9-17,-6 9-6,0 1-28,-4 0 17,-2 2 101,-9-6-118,4 9-5,-7-3-17,6 11 44,-7 1-77,5 5-12,-4 0-12,8 6 1,0 2-17,3 4 0,0 6-5,2 3 10,0 5-10,2 3-23,3 2-398,2 2 353,2 1-17,5 2-50,3-1-114,8 1-49,2 0-129,5-2-105,3 0-102,4-3-3316,3-3 3238,2-3 50,0-4 90,0-4 135,-2-4-186,-1-4 483,-5-4 136,-2-4 76,-3-3 51,-2-6 72,-3-2 73,-2-3 45,-2-2 56,-2-1 3116,-1-2-2696,1-10-403,-3 7-28,1-8-17,-2 12 291,1-5-302,-3 9 1138,2-2-1284,-4 12-83,-1 2-91,-2 5-16,1 4 5,0 2 12,2 6 5,1 4-16,0 3 5,1 3-17,2 12 11,-2-6-16,2 8-45,0 11 55,-3-18-10,2 14 5,-4-26 0,-1-2 17,0-6 40,1-3 27,-1-3-11,1-3 0,0-3-28,1-4 11,0-4 11,0-5 1,1-4 5,1-3-11,0-2 11,0-4-6,1-1-3403,1-3 3398,1 1 5,1 0-5,0 2 22,8-7-16,7-3-40,-3 9-5,4 3-12,-10 19 0,1 0 6,0 5-473,0 0 462,0 3 3148,7 9-3120,-6 0-6,5 10-16,-8 0-7,-3 2-16,-1 4 0,-2-1 23,-2 3-6,-3-3 5,0 2-5,-3-5 0,1 5 11,-1-10 711,0 1-689,0-11 68,0-3 111,0 0-94,0-9-57,2 0 1,0-9 61,7-11-62,-1 3 185,16-31-145,-9 26-45,11-14-1,-13 23 1,1 3-6,-3 3 1,0 2-29,-1 4-17,2 1 6,-4 4-5,3 1 5,-4 5-6,2 3-11,-1 6-5,2 4-40,0 4-33,0 4-67,0 4-79,0 2-3493,-1 3 3225,1 1-253,0 1-375,0 0-689,2 0-2286,-1-1 4112,3 2 0,-7-17 0,0-2 0</inkml:trace>
  <inkml:trace contextRef="#ctx0" brushRef="#br2" timeOffset="318517">14967 16166 22377,'17'-45'750,"-1"1"0,0 4 1,-3 6-186,-2 11-60,-3 7-107,-1 3-73,-3 5-94,-1 3-102,-1 2-84,-1 3-45,0 9 22,0 1-38,2 12 44,3 14-323,-1-4 314,0 1 1,-1 0-1218,2 12 1209,1 16-16,-2-14 2,-2-12 0,0 1-42,3 19 28,-2-19 1,0 0-24,4 10-32,3 12 55,-3-19-44,1 5 78,-5-27 56,-2-6-12,0-6 1,-2-4 345,-1-14-351,-1 0 11,-2-15 1218,-1-2-1207,-5-27-2039,3 7 1986,3 13 0,0 0-19,0-23-1335,3 28 0,-1 0 1349,2-1 0,-1 1-1,1 0 1,-1 0-939,3-31 969,3 5 0,2 21 1,2-1-6,6-15-42,-3 21 0,0 1 8,9-7 0,1 5 6,2 3 5,2 5-16,1 2-1,19-1-10,-9 10 10,12 0-5,-13 11-146,16 9 146,-12 3-5,10 10 2015,-17 3-2044,5 22-5,-12 12-6,-5 3 620,-20 1-637,-13-19 17,-12 0-33,-9-3-904,-10-4 758,-7-2-163,-6-5-554,15-10 0,-5-3 796,-6-2 0,1-1 0,15-2 0,1-1 0,-27 0 0</inkml:trace>
  <inkml:trace contextRef="#ctx0" brushRef="#br2" timeOffset="319940">16066 16319 23595,'2'-12'2129,"0"2"-1048,-2 10-230,0 0-806,3-30 0,-3 22-62,3-23 0,-3 29-1562,0 2 548,1 4-660,1 1-2023,3 5 2866,2 4 0,-2-6 0,1 0 0</inkml:trace>
  <inkml:trace contextRef="#ctx0" brushRef="#br2" timeOffset="320715">16559 16041 22179,'0'-7'2912,"0"1"-2234,0 6-712,0 0 57,1-17-18,3 23-10,1-9 5,2 27-12,-1 4 7,-1 2 10,-1 0-5,-2 1-450,-2 0 456,-1-1-6,-2 0 0,-3-4 0,-2-1 11,-2-5 17,1-2 11,0-6 230,1-2-107,4-6 6,-1-4-39,3-5-3020,-1-4 2941,0-5-5,0-4-34,1-5 56,1-3-5,3-5 0,3-2 16,4-4-497,5-1 486,3-1 90,12-16-90,-5 15 1,10-9-18,-10 21-11,0 5-22,0 4 0,-1 4-6,1 5-270,9 3 259,-6 7 0,8 4-11,-9 5 11,-1 6 0,1 3 2967,-1 3-3057,9 15 34,-10-6-20,-5-3 1,-1 1-260,0 5 133,4 12-72,-12-16-73,1 0-2596,-2-2 2422,1-1-61,-1-5 147,0-3-164,1-4-437,6-5 671,-2-6 130,5-7 263,-4-6-45,0-4 3435,0-3-3328,0-2 203,-2 1-85,-2-1 72,-1 0 51,-2 2 458,2-3-369,-5 5 409,2-3-465,-6 10-83,2 2-46,-3 3 90,0 2-325,3 2 5,0 2 1,4 3-3393,2 1 3393,2 0-6,3 0-17,2-1 6,3-1 0,0-1 0,1-2-12,0-1 29,1-4-1,-1-1 1,0-6 0,-2-2-1,-1-4 23,-2-4 34,-2-3 16,-2-5-16,-2-1-906,-2-1 911,-3 0 28,-3 1 28,0 2 0,-1 3 17,-3 3-11,-1 4 6,-4 2-12,-1 3 2921,-1 3-2966,1 1-11,-1 3 1350,1 2-1384,-5 1-27,2 3 5,-5 4 6,4 4 16,-9 14-38,5-1-1,-4 11-39,7-2-442,3 2 391,3 3-66,2 4-101,4 1-163,5 0-229,3 0-320,7-3-419,5-1-920,4-5-3573,5-3-3046,-2-6 8933,-2-5 0,-10-10 0,-6-3 0</inkml:trace>
  <inkml:trace contextRef="#ctx0" brushRef="#br2" timeOffset="321306">18161 15886 26295,'1'25'73,"-3"-1"-5717,-10-4 5667,-2 0 799,-3 2-805,-5-1 692,-2 2-676,-17 4 18,11-9 33,-8-1 39,18-12 22,4-3 1,5-5 3108,2-10-3181,4-2-1,2-8 7,3 3 10,4-1 18,2-1 753,4 1-720,10-7-84,-4 7 396,8-3-390,5 9-45,-6 6 5,10 2-16,-10 5 10,1 4-16,0 3 0,0 6-33,-1 3 10,-1 4-5,0 3 6,-1 4 11,10 16 16,-7-7-428,8 11 400,-8-15-5,2-1-5,2-3 16,1-2-17,1-4 1,0-3 10,-2-4-5,-1-5-3214,-2-5 3253,-1-2-5,-1-5 0,-3-4-6,-1-6 11,-1-4 279,-1-6-250,5-24-410,-5 4 381,-6 13 0,-1-2 0,4-22 11,-5 13 1,0-1-9,-3 9 0,0 0 11,2-10 0,0 0 37,-1-13-12,-1 4 12,-3 3 5,-1 4-5,-1 5 22,-1 4-11,-3 6-1,1 6 3152,-5 0-3224,2 11 0,0-1 0,2 11 0,1 2 0,1 1 0,0 5 0,1 3 0,0 8 0,0 8 0,0 8 0,1 1 0,0 2-689,4 24 689,-1-16 0,1 0 0,1-9 0,0 0 0,0 0 0,1 1 0,1 1 0,1 0 0,0-1 0,0 0-29,1 0 1,0-1-6,0 0 1,0-1-73,12 27-29,0-5-55,1-4-85,1-7-620,12 9-2878,-10-17 2579,6 3-7414,-8-19-668,-10-10 8779,0-3 0,-11-6 0,-1 0 0</inkml:trace>
  <inkml:trace contextRef="#ctx0" brushRef="#br2" timeOffset="321523">18813 15837 22254,'38'-22'186,"1"1"0,-1-1 0,15-8 0,-6 7 33,-4 19-12,-2 0-39,-3 1 1744,7 0-1727,-6 1 480,-8 0-682,-11 1 1,-17 1-518,-2 0-272,-7 4 512,0 0-3229,-8 4-6049,1-3 9572,0 0 0,6-2 0,2-2 0</inkml:trace>
  <inkml:trace contextRef="#ctx0" brushRef="#br2" timeOffset="323148">20421 15657 25236,'-20'-37'-400,"1"0"1,2 3 0,12 8-3561,59 25-5120,-12 3 8856,12 1 0,-35 0 0,-8 0 1</inkml:trace>
  <inkml:trace contextRef="#ctx0" brushRef="#br2" timeOffset="323356">20174 16068 21679,'-6'0'2852,"2"1"-785,4-1-2067,73-6-3281,-28 3 3281,6-2 0,4 1-8,-10 2 0,-3 1-40,-10-1 0,1 1-70,9 0 1,-1 1-409,10 0-276,-3 1-1365,-6 2 1682,0 2 1,-20-1 0,-4-1 0</inkml:trace>
  <inkml:trace contextRef="#ctx0" brushRef="#br2" timeOffset="323763">20755 15668 15817,'-44'5'935,"0"1"1,3-1 0,6-1-197,6-1-4645,2-1 4528,0-1 1238,2 0-1350,0-1-46,3 1-66,2-1-17,2 0 885,4-1-958,3 0 474,2-2-546,5 1 3280,0-1-3398,4 1 164,0-1-260,3-1-22,3-2 23,6 0-23,5-2 0,8 0 5,6 0-5,7 0-973,-6 2 0,1 0 973,19-3-3,-17 4 1,0 0-600,13-1 602,-3 0-16,-4 2-46,-5 0-39,-6 0-89,-4 1-118,-6 1-180,-5 1-229,-3 0-268,-5 1-371,-4 1 1198,-1 1 158,-10 7 0,6-5 0,-5 4 0</inkml:trace>
  <inkml:trace contextRef="#ctx0" brushRef="#br2" timeOffset="324105">20300 16070 19826,'-4'0'2873,"1"0"62,3 0-2873,-9 1-51,6 0 6,-6 1 0,10-2 16,6 3-16,2 0 0,9 2 0,0-1 5,7 1 1,2-1 33,6 0 50,19-2-50,-11 0-481,13-2 492,-19 0 11,-1 0 29,-4-2-29,-2-1 12,-4-1-1,-3-1 7,-4 1-12,-2 0 486,-3 0-514,-3 0-33,-2 2-1,-3 0-27,-2 0-79,-1 1-5501,0-1 5585,-1 1 0,0-1 0</inkml:trace>
  <inkml:trace contextRef="#ctx0" brushRef="#br2" timeOffset="325858">21805 15603 18196,'5'-54'1151,"0"1"1,-1 3 0,0 4-339,2-12-1128,-1 0 763,-2 23-146,-1 3 378,-1 21-596,-1 7 213,1 1-303,-1 12 34,0 3-6,0 12-10,0 6 10,0 8-22,0 8-1216,0 8 1205,-1 7-595,1-28 1,-1-1 557,0 3 1,-1 0-43,1 1 1,-1 0-71,0 1 1,-1 1-102,1 0 1,0 1-174,-1 1 0,0 1-1415,-1 19 1,0 1-200,1-15 1,1-1-1034,-1 12 1,1-3 3080,2 6 0,0-29 0,0-14 0</inkml:trace>
  <inkml:trace contextRef="#ctx0" brushRef="#br2" timeOffset="326940">21749 15843 21657,'24'-49'-50,"2"12"5,6 48-597,5 2 558,3 0-56,-9-4 0,3 1-104,10-1 1,0 0 181,-7-2 1,-1 0-251,5-1 0,-4-2 278,-5-6 34,-2-3 39,-6-4 40,-3-3 292,-5-2-220,-4 0 40,-4-1 290,-3-7 66,-3 7-250,-2-4 936,-4 4-578,-4 2-403,-1 1-33,-1 4-57,3 5-39,-2 0-28,3 2-39,-1 0-39,1 1-28,2 1 11,1 0-6,3 3-10,1 4 16,2 0 5,3 1 12,5-1 5,1-1-22,5 0 28,11 0-22,-5-3 16,6 0 18,-11-5 10,-1-3 45,-4-1 12,-1-5 5,-4-1 140,-3-9-118,-2 4 124,-8-13-140,-1 12-12,-7-5-11,-1 8-5,-2 1-6,-1 2-11,-1 1 0,0 2-17,1 3-23,1 0-10,0 4-23,2 0-6,0 2 0,0 4 18,0 3-7,1 5-5,0 2-17,2 4 6,1 3-17,3 3 0,3 3-39,2 2-56,7 3-68,2 0-704,6 3 542,5-1-106,6 1-124,3-1-178,5-1-197,4-3-1885,3-4 1376,2-3-113,1-5 169,-2-6 369,-2-7 53,-5-4 899,-3-7 235,-3-6 303,-5-5 253,-2-4 501,-4-3-71,-3-2 40,-1-2-62,-4-2-151,0-1-157,-2 1-162,0 0-118,0 0-96,0 3-39,-1 1-33,1 4-45,-1 2 1804,0 0-1921,-2 7 497,0 1-582,-2 7-24,-1 2-127,1 2 358,0 7-302,2 1-11,1 8-11,0 3 11,0 2-11,1 4 5,0 2-11,-1 1 6,-1 2 11,-2 0-11,0-1 17,-1 0-12,0-3 12,0-2 5,-2-3 45,-1-2 39,0-8 62,-1-2 0,3-7-1,0-4-72,0-3-28,-1-3-33,1-5 27,0-3-16,0-4-17,0-4 11,4-4-17,1-3 11,4-3-5,2 0 17,4 0-23,1 1-1274,2 4 1285,1 2 17,-1 5-16,0 4-6,-1 4-6,-3 3-28,-1 3 17,-1 4 0,-1 1-22,9 10 16,-5 1 6,8 9 6,-8 1-6,1 3 1274,-1 2-1257,2 15-17,-4-9 0,-1 9 0,-6-13-588,-1-2 588,-3-3-6,1-2-33,-2-1 62,0-7 10,0-3 29,0-5 95,0-12-135,0 0 605,0-11-622,1 0 12,2-2 0,2-4-963,1-1 963,3-1 28,14-20-34,-8 20 0,8-12-510,-9 26 477,-2 3 33,0 3-16,-2 2-1,0 3 0,0 2-5,0 2 0,1 2-11,1 3 926,1 5-954,0 4-23,1 4-50,-1 4 484,0 3-1017,4 17-209,-4-9 181,4 13-257,-7-14-442,1 0-785,0-1 2168,8 13 0,-10-23 0,4 5 0</inkml:trace>
  <inkml:trace contextRef="#ctx0" brushRef="#br2" timeOffset="327380">23664 16000 13317,'1'-7'7696,"0"2"-6452,-1 5-326,0 0-206,13-65-4382,-7 39 3911,2-13 0,0 2 1039,-2 17-585,5-4-427,-4 9-44,2-2-84,-5 10-61,0 3-51,-2 2 3386,0 0-3408,0 5-12,2 3 17,1 7-22,2 4 11,1 6-5,1 5 10,-1 4-453,3 22 448,-5-9-1941,1 16 1918,-6-15 12,0 1-11,-2-1-636,0-2 641,-3-2-6,-1-3 18,-1-5-1,0-6 12,1-5-6,0-7 355,1-6-322,0-6 1851,-1-3-1851,-1-6-16,-2-4-17,0-9 6,-2-4-1,0-7 7,-4-24-12,6 6 31,3 1 1,2-1-4,4-14-987,1 19 0,1 0 971,7-16-18,2 1 0,3 4 1,0 3-685,1 3 696,-1 5 16,-1 3-22,0 3-343,6-10 343,-6 14 5,4-5 1,-7 18 545,1 5-551,0 3 1809,-2 3-1809,1 3 908,7 4-908,-5 4-2824,5 5 2819,-8 3 5,-1 4 5,-1 3-16,-3 4 11,-2 1-5,-1 2-7,-6 0-2284,-2 0 2274,-5 0-878,-5-2 856,-1-1-7,-2-2-33,-2 0-140,2-4 34,-1-1 1684,3-3-1981,2-2 970,3-2-1855,3-4 1898,3 0-526,4-3 0,0 0 0,2-1 0</inkml:trace>
  <inkml:trace contextRef="#ctx0" brushRef="#br2" timeOffset="327591">24443 15833 24559,'3'1'2520,"0"0"-991,-3-1-1563,0-10-50,0 6-61,0-6-135,-1 9-247,0 2-385,-2 2-842,-2 2 1754,-2 5 0,4-4 0,-1 0 0</inkml:trace>
  <inkml:trace contextRef="#ctx0" brushRef="#br2" timeOffset="329880">24474 15936 23069,'18'-39'240,"0"0"1,0 3 0,-7 9-67,-11 23 0,0 1-12,0-2-22,0 1 6,-1-1-12,1 0-5,-2 0 0,1-1-17,0 1-17,-1 0-6,1 0-16,0 0 96,0 1-108,0 0-5,1 1-5,-1 1 5,1 1 0,0-1 61,0 1-61,0-1 6,0-1-17,0 0 22,-1-1-17,0 0 1,1-1 10,-1 0 68,1-4-56,-1 4-11,1-3-1,0 4 85,0 0-79,0 1-17,0 0 6,0 3-56,1 6-5,1 2 5,2 7-11,2 2 11,0 4 11,2 2-17,-1 3-233,0 2 244,0 1 1,-1 1 5,-1 0 39,0 10-44,-1-12-3315,-1 7 3309,-1-15-11,-2-2 22,0-4 162,0-2-161,0-3 32,-2-3 18,0-2 3420,0-3-3387,0 0 11,0-1-33,-2-2-17,-6-7-17,1-1 0,-4-7 73,-5-14-78,7 10 0,-2-13-6,8 14 0,4 0-6,0-1-5,3-1-6,3 0 6,3-1-12,2 0 12,3 1 22,0 0 1,11-8-29,-5 8-17,7-5 23,-6 10-28,0 2 5,0 1 1,0 1-7,-2 3 24,-3 1-1,-2 2-6,-2 2 1,-4 2 5,-2 0 6,-1 2 5,-2 0-122,-1 1 100,-1 3 0,0 0 0,2 2 44,-1 1-49,2 0 5,-2 1-17,1 1-28,-2 2 12,0-1-7,0 1 1,0-3 0,-1-2 5,0-1 12,1 0-12,0-3 34,0 0 0,2-1 0,1 0-11,5 0 22,2 0-5,3 0-3398,4 0 3375,1 1-2251,0 0 2268,1 1 5,-1 2 51,0 0-61,-3 0 10,-1 1 2264,-3 0-2269,-1 0 3397,-2 0-3402,-1 1 10,0 5 7,-3-1-12,1 4-12,-2 0 1,0 0 6,-1 3 10,0 0-5,0 10 6,-1-5-6,1 7 0,-1-10 11,1 0-28,0-1 12,2-2-12,0 4 11,0-6-55,1 4-7,-3-11-38,1 1-56,-3-7-158,1-1-144,1 0-164,2-2-173,2-3-185,2-4-346,4-2-713,0-2-2693,0-2 4738,3-3 0,-8 9 0,0-1 0</inkml:trace>
  <inkml:trace contextRef="#ctx0" brushRef="#br2" timeOffset="330882">25246 15726 19406,'9'0'3613,"-2"-1"-3104,-7 1 1328,0 0-1775,30 5 0,-12-3-1066,27 2 1043,-19-3-2871,1-1 2872,0-2-1047,0-1 1046,-2-3-80,7-6 131,-10 1 441,3-5-447,-12 1-6,-1-2-5,-4-2 0,-1-1 5,-3 0 1,-2 0 1014,-1 2-987,-1 2 321,-6-2-338,-1 4-16,-6-1-11,-1 6-23,-3 2-6,-3 2 1,0 2 3380,-12 5-3391,9 3 106,-17 13-112,10 11 5,1 3-1766,4 5 1750,11-6-6,3 0 5,4 2-10,3 1 16,2 1-11,7-1 0,4 1-11,9-3-1782,7-1 1804,6-3-17,7-4 6,7-2-5,3-4-18,4-3 1091,1-5-1141,0-4-591,0-4 496,-3-3-34,-1-5-159,-9-6 0,-1-4 154,9-5 125,-13 2 1,-3-2-19,-6-7 38,-5-1 17,-4-2 34,-2 1 11,-1 0 6,-2 0 5,0 1-325,4-10 370,-4 11 1937,6-15-1875,-9 22 16,1-4 34,-5 13 324,-1 4-307,-2 1 634,-1 4-713,-1 1 491,0 1-585,-1 5 38,-4 8-22,-1 2 0,-2 8 0,-1-1 0,0 1 11,-1 1-5,-1 1-12,-2 1-11,-2-1-271,-1 2 283,-16 9-12,4-8-17,-13 5 12,5-12-17,-3-3 22,0-3 50,-21-2 35,22-14-46,-5-3 0,32-10-22,9-3 6,5 0 5,2-3-16,6 0 10,4-1-16,3 0 5,4 2 34,13-5-39,-5 8-6,9-1 23,1 8-34,-11 5 283,9 2-278,-14 6-10,-1 3 21,0 5-4,-1 3-1,0 2-11,0 3-6,1 1 6,-1 2 0,1 1 6,0-1-6,0 0-11,-1 0 5,2-2 6,-1-2-17,1-3 12,1-2-35,13-2 57,-7-6-479,10-4 479,-12-6-17,1-4 11,11-15-11,0-13 6,-2-3-445,-17 6 1,-3-2 449,3-14-1479,-9 14 1,-1-1 1467,3-23 0,-8 27 0,-1 0-68,-1-1 0,0-2 79,0-14 0,-2 0-3,0 14 1,-2-1 24,0-18 1,-2 2 11,-3 0 5,-5-5-11,2 28 6,-2 7-6,1 6 1,0 4-24,0 5-4,2 4-7,0 1 585,0 7-585,-1 4 1,-2 7-12,-2 7 9,-1 12 0,0 3-3,-3 17 800,4-8 1,1 1-807,4-15 1,2 0 2,1 1 0,0 2 0,0-1 0,1 1 3,1 1 0,0-1-11,1 0 0,2-2 2,0 0 1,2 0-20,6 27-5,6-5-196,-2-19 0,1-1 50,10 14-1238,-8-19 1,0-1 1001,6 3-195,0-4-455,-2-6-285,-1-5-222,-2-6-7860,-2-4 9604,-4-4 0,-5-2 0,-4-1 0</inkml:trace>
  <inkml:trace contextRef="#ctx0" brushRef="#br2" timeOffset="331032">26666 15599 22087,'31'-39'-118,"0"-1"1,-1 5-1,1 9-509,21 24-1025,2 3 1652,-21 1 0,-2 1 0,2-1 0,0 3 0</inkml:trace>
  <inkml:trace contextRef="#ctx0" brushRef="#br2" timeOffset="331967">23931 16212 13004,'3'-2'5208,"0"0"-1584,-3 2-3304,64-43 319,-42 28-485,14-9 0,-4 3 641,-24 16-605,-6 4 68,-1 0-258,-3 7 5,1-2-5,-2 7 12,2-4 4,-1 0 1,0 1 0,1-2-6,0 0-11,0-2 0,0 0 0,1 0 34,0-2 223,0 0-117,2-2-5,0-1-29,2-2-5,1-3 11,1-2 12,1-2 27,-1 0 11,1-2 12,-3 0-6,-1 0 134,-1-3-167,-2 5-6,0-2-17,-2 4-12,1 3 7,-4 0-34,0 2-62,-1 1-11,-2 1-34,2 4 23,-3 0 11,-3 9 11,2-1 0,-2 4-11,5-2 6,0 5-17,3-3 16,1 8-5,3-10 0,3 4-11,3-7 6,2-1-18,2-1 18,2-1 10,2-1 1,-2-2-12,2-1 29,-4-2-7,0 0 18,-2-4 50,-2-1-28,-1-3 6,-1-3-6,-1-2-12,-1-1-4,-1-3 4,-1 0 7,-3-2-1,0 1-5,-2 1 39,-3-4-67,2 6 28,-2-1-6,3 8-17,0 3 12,2 1-17,0 2-1,1 0 1,-1 1 0,1 0-11,-2 1-18,-5 5-21,2 1-197,-8 12-95,7-4-285,-1 6-493,6-2-1205,3 1-7449,4-1 8909,1-3 0,-1-7 0,-1-4 0</inkml:trace>
  <inkml:trace contextRef="#ctx0" brushRef="#br2" timeOffset="332907">27269 15950 15233,'0'-3'6402,"0"0"-3966,0 3-2340,4-31-46,-3 23-28,2-23 6,-3 33 0,-1 2 28,-3 7-33,-3 5-23,0 1 11,2 1-11,3-7 0,1-1 11,0 0-5,1-2 11,1 0 16,0-2 1,1-2 44,0-2 471,4-1-331,-1-2-10,3-2 195,1-6-173,-2 0-3415,0-5 3392,-3 2-33,-2-1-28,-1 0 117,-2-11-207,-2 10 67,-7-13-106,2 19 3392,-5-4-3398,4 8-6,-1 1-10,0 2-6,-1 0-17,-5 1-45,5 2-101,-4 1-123,7 4-162,2 0-179,2 3-1502,5 7 11,5-3-3315,5 5-3579,4-6 8175,-1-4 0,-7-4 0,-2-2 0</inkml:trace>
  <inkml:trace contextRef="#ctx0" brushRef="#br2" timeOffset="333688">27813 15595 21427,'2'-5'3193,"1"1"-1932,-3 4-1244,26 21-1,-19-3 12,18 35 6,-32-5-17,0 1-6,-6-4 17,3-17-22,0-3-6,1-2-12,1-4-16,-1 1 40,4-9 32,0-1 46,4-6 117,0-3 258,1-1-275,2-4-89,1-3-39,3-6-17,2-6 22,4-4-22,0-4-847,4-4 875,1-4-6,2-1 6,2 0-6,0 2-11,0 3-5,-1 5 83,11-6-134,-13 15-5,6-2 5,-14 16 0,0 1 5,6 4 6,-3 1-2540,6 4 2552,-4 3-35,1 2-544,-1 1 539,1 3-264,-1 1 231,1 0-124,4 10 12,-5-8 22,7 7-45,-6-9-17,2-1 6,2-4 6,1 0 50,1-4 45,0-2 72,-2-3 6,-2-2 3039,5-7-2983,-1-5-5,-2-4 776,-3-3-765,-7 4 0,0-1 16,-2 0 421,0 0-448,0 1 50,-2 1-6,0 1 12,-1 2 5,-1 3-17,-2 2-22,0 2 17,-2 2-73,0 7 0,0-1-6,1 9-5,2-4 6,3 3-29,2-2 40,5-1-6,1-1 0,3 0 28,2-1-28,1-2 22,9-3 6,-9-1-17,6-5 0,-11-1 29,2-10 32,-3-8-38,-1-2-12,-4-5 6,-7 5 17,0-18-28,-5 9 22,0-11-5,-4 15 5,-1 4 39,-1 4-38,-1 5 4,0 5-4,0 3-29,0 3 0,-1 3-5,-1 1-1,-2 4-10,-1 3 5,-2 4-6,0 4 0,-6 15-235,6-2 225,-3 12-18,9-8-11,2 2-11,3 0-1718,3 2 1679,2-1-1319,4 1 1184,4 0-370,6-1 107,6-1-316,6-1-1146,24 4 359,-6-11-238,-12-11 0,1-2-2025,17-2-947,2-5 379,0-2 4427,4-6 0,-27 3 0,-1-3 0</inkml:trace>
  <inkml:trace contextRef="#ctx0" brushRef="#br2" timeOffset="334234">29234 15826 9486,'34'-42'2457,"1"1"1,-1-1-1,10-10 1,-9 8 2997,-18 21-4945,-11 12-95,-2 4-118,-2 3-112,-2 2-23,0 2-140,-3 2 18,0 2-7,-11 9-10,2-1-1,-7 8-5,1-4 0,-2 0-414,-3 1 409,-3 0-1,0 0-11,-3 1 5,1-1-5,0-1 0,2-2 0,2-3 84,-2 0 17,11-7 17,1 0-6,10-6 89,3-16-145,2 2 402,3-13-407,3 10-18,3-1 6,3 2-16,1 0 10,2 3-5,0 2-16,1 2 4,0 3-4,0 3-7,0 2 12,-1 2-17,1 3 0,1 3-3381,0 4 3387,2 5-324,1 2 318,-1 4-5,1 2 10,0 3 7,2 1-12,2 1 11,18 12-11,-7-10 0,15 7-56,-10-15 5,2-2 18,1-4 5,-1-5 50,0-5 1,-3-2-1,-2-6 6,-6-3-125,9-16 108,-13 0-11,6-13 17,-14 2-862,-2-5 861,-1-6-10,-1-5 0,-1-4-1,0-6 6,-5 13 1,-1-1-838,-3 12 0,0 0 834,2-11 1,-1 1-758,1-10 789,-2 7-683,-3 7 710,-2 7 1143,-2 6-1137,-2 5 1771,-7 3-1793,1 7-40,-5 4-5,3 7-1,-1 5 1440,-2 5-1473,-10 20 16,4 1 1122,-8 18-1099,9-3-16,0 6-18,1 7 0,7-12 1,2 2-1275,2-12 1,1 2 1273,-2 10 1,2 1-20,4-16 0,0 0-655,0 12 0,2 0 565,1-11 1,2-1-304,0 9 1,2-2-87,8 10-711,5-5 358,2-7-2465,12 2 3339,5-17 0,-12-3 0,-4-14 0</inkml:trace>
  <inkml:trace contextRef="#ctx0" brushRef="#br2" timeOffset="334431">29848 15559 25018,'55'-27'31,"-1"1"1,-3 1 0,-1 8-29,-4 19 0,-2 6-1839,-11-5 0,-1-1 1836,8 1 0,-2 0-11,5-2 448,-1-1-644,-16 0 470,-1-1-1164,-19 1 901,-4-3 0,-2 1 0,-1 0 0</inkml:trace>
  <inkml:trace contextRef="#ctx0" brushRef="#br2" timeOffset="336248">19108 3693 7730,'59'-7'33,"0"0"1,-1 0 0,-5 1-59,-20 2 0,-2 0-1166,5-1 1,0 1 1156,1 0 1,2-1 13,17-1 0,1 1 26,-14 1 0,-1 0 10,12-1 1,-1 0 300,-19 2 1,-3 1-307,25-3-17,-9 2-22,-10 0-39,-12 1 779,-9 0-762,-9 2 569,-7 0-525,-10 1 18,-10 2-24,-12 2 362,-9 3-328,-10 0 17,-6 1-3,26-4 1,-1 1 8,-1-1 0,1 0 33,-2 1 0,1 0 42,1-1 1,-5 1 534,-16 2 0,-14 2 1,-2 1-1,11-3-425,4 1 0,1-1-479,-5 0 1,-9 2 0,3-1 0,14-2 478,1 1-232,5-1 125,5 0-27,7-1-51,4 0 900,8-3-1085,7 0 96,7-2 2500,5 1-2331,9-2 2625,8 0-2617,11 0-50,12-2-453,11-2 415,12-3-1413,-27 3 1,1-1 1389,2 0 1,1 1 1,1-2 0,0 1-550,0 0 1,0-1 539,-1 1 1,-1 0 10,-1-1 1,-1 1 10,-2 0 1,-1-1 81,28-4 5,-7 0 1,-9 0-12,-7 2 213,-3-1-101,-15 4 431,-4 0-588,-13 5 2437,-8-1-2607,-4 1 1688,-10 1-1631,-8 1-3380,-9 2 3414,-8 3 12,-8 0-734,-5 1 750,10-2 1,-1 0-8,11-1 0,-1 0-1009,-13 1 1,0 0 1016,14-2 0,1 0-3,1-1 0,-1 1-76,2-1 0,0 0 96,-28 4 1555,6-2-1567,10 1-22,9-2-107,7 0-5,14-2 712,6-1-639,15-1 3131,8 0-3014,10-1-28,11-2-2798,11-2 2771,8-1 0,9-2-83,-29 4 1,1 0 73,1 0 0,1 0 0,-1-1 1,1 1-9,-1 0 0,1 0 190,-2 0 1,0 0-571,-1 0 1,-1 0 1168,31-3 21,-5 0-235,-3 1 206,-5 1 1,-5 1-3,-7 0-395,-6 2-48,-8 1 2016,-8 0-2408,-7 1 763,-4 0-703,-18 3 80,-4 1-20,-42 7-19,10-2-337,11-2 1,-1-1 325,6 0 1,1-2 6,-4 2 1,-1-1 7,-1 0 0,-1 1-7,-2-1 0,-1 1-530,-1-1 1,0 1 487,0 0 0,0 0 18,0-1 1,1 0 21,1 0 1,2 0-10,1 0 0,2-1 42,-26 4-25,11-2-46,7 0-24,21-3 32,7-1-15,22-1-59,8-1 30,13-2 1727,11-1-1711,10-3 9,10-1-1,-25 3 0,1 0 373,1 0 1,3 0-366,18-3 0,2 1-527,-14 1 1,0 0 546,13-1 1,-1 0-17,-17 2 0,-3 0 1,-2 1 1,0 0-3,29-3 8,-6 0-17,-7 2 31,-8-1 3,-8 2-10,-8 0-504,-9 2 532,-6 0 384,-6 1-390,-6 0 747,-7 1-693,-7 1-40,-9 2 68,-28 5 402,7-3-476,4 1 0,-2 0-10,-6 0 634,-12 3-1371,17-2-882,16-3 1561,0 1 1,20-4 0,4 0 0</inkml:trace>
  <inkml:trace contextRef="#ctx0" brushRef="#br2" timeOffset="341907">15250 2506 25165,'-43'-20'-125,"1"0"0,-1 0 0,1 1 0,1 2 0,3 3 85,5 5 1,0 3 539,-8 0 1,1 1 81,-7 1-97,-13 1-49,20 2-51,0 3-253,1 1 948,-21 6-157,11 1-559,16-3 0,1 1 319,-18 4-28,-1 1-30,-3 1-80,-2 1-499,-2 0-46,-1 2 0,28-9 0,0 1 0,-1 0 0,1 0 0,-1 0 0,0 0 0,0 1 0,0-1 0,1 0 0,0 1 0,-28 9 0,3 1 0,4 1 0,3 2 0,2 1 0,3 2 0,-1 0 0,4 1 0,0 0 0,13-8 0,0 1 0,-14 10 0,15-11 0,1 0 0,-8 10 0,-13 12 0,14-8 0,-9 12 0,16-13-376,3 2-319,2 0-54,4 2-155,1 1 29,3 1-111,2 1 53,3 1-122,1 1 106,3 1 522,2-3 1,2 1-541,2 10 511,-1-10 1,2-2-403,5 1-103,0-1 43,3-2 42,2-2-98,1 0 148,3-1 279,2-1 317,13 10 209,-4-11 444,11 6 178,-7-15 456,2-3 349,4-2-463,-7-6 0,2-2 762,19 5-858,-15-6 0,0 0 706,21 1-111,4-2-737,-30-4 1,1 0-130,0-1 1,1-1-88,0 1 1,1-1-91,-1-1 0,1 0-221,-2 1 0,1-1-178,-1 0 0,0-1 0,28 0 0,-3-1 0,-3-2 0,-11 1 0,-1 0 0,11-1 0,-14 2 0,-2-1 0,-4 1 0,-2 0 0,-3-1 0,1 0 0,2-2 0,17-4 0,11-3 0,1-2 0,-29 7 0,-1-1 0,16-5 0,1-2 0,0-1 0,-1-2 0,-3 0 0,-3-2 0,-3 0 0,-1 0 0,13-11 0,-13 7 0,8-6 0,-19 10 0,-2 1 0,-3-1 0,-2 0 0,-2 0 0,-2 0 0,-2-1 0,-2-2 0,1-13 0,-4 7 0,0-10 0,-2-6-1094,-1 9-14,2-13 163,0 13 305,1 0 145,0 1 369,1 0 122,0 3 151,0 0 165,0 3 2,-1 0-40,-1 3-136,-3 0-142,0 2-170,-3 2-187,0 0-108,-3 1-183,-1 1-184,-2 1-226,-7-10-92,2 7 228,-4-8 95,3 8 267,0 0 35,-2-1 200,1-1 183,-2 0 260,0-1 194,-6-9-87,-11-8 223,4 8-80,-5-1 205,11 19 261,-2 2 175,-1 0 79,-1 1 47,-1-1-3,-2 2-157,0 0 42,1 1-151,-1 0-274,2 1-141,-13-4-262,10 5-185,-11-3 0,11 6 0,0 0 0,-1 2 0,-1 1 0,1 0 0,1 2 0,0 0 0,0 1 0,1 0 0,-2 0 0,2 2 0,-2 1 0,0 2 0,0 0 0,-16 3 0,11-2 0,-11 4 0,15-3 0,-13 7 0,11-3 0,-9 7 0,14-3 0,0 2 0,-16 19 0,19-12 0,0 1 0,-1 2 0,0 1 0,-3 8 0,4-3 0,4-5 0,1 0 0</inkml:trace>
  <inkml:trace contextRef="#ctx0" brushRef="#br2" timeOffset="351638">14825 2880 18414,'-2'-2'-5035,"0"0"5853,2 2 2008,-26-13-2811,19 8-391,-18-9 257,25 12-72,0 1-957,1-1 2886,5-2 680,1-1-1484,4-2 1077,6-2 144,-2 0-174,4-3 38,-4 0-132,-1 1-1252,2-1-715,-1-1-34,2 0-115,8-7 148,6-3-38,1 0 21,1 1 227,7-2 163,7-4 14,2 1-22,-2-1 52,-12 9-102,14-9 46,6-2-130,-1 0-86,-4 5 1,-2 2-161,-2 0 47,-5 4 1,-2 0-59,-6 5-14,0-1 22,-2 2-69,1 0 52,-1 0-8,0 0 83,1 1-102,2-2 58,19-4-63,-11 3 66,15-3-28,-16 4 6,0 1 37,19-4-118,-16 5 173,-1 1 1,1 0-46,11-3 31,-21 6 1,-2 0-59,12-2 13,-15 4-63,0 0 23,-1 1-24,0 1-32,-2 1 15,2 0-3,12-3 81,7 0-51,2-1 74,1 0 0,-11 2 41,0 0 79,2 1-51,1-1 142,1 1-133,0-1 50,0 0-66,0 0 91,17 0-81,-15 1-17,-7 1 1,-1 1-29,5-1-68,11 1 29,-20 1-13,-1 1-20,-1 0 12,1-1 70,0 1-4,2-1 50,1 1 15,1-1 13,1 0 30,0-1 60,1 2-89,1-2 50,-1 2-25,0-2-7,0 1 34,-3 0-21,0 0-17,11 0-47,-11 1 62,20 0-84,-25 0 33,9 1-66,-14 0-86,-1 1-56,1 1 23,-1-1 57,4 1 24,0-2 90,3 1-30,2-1 125,3 0 49,23 0 44,-13-1 5,16 1-35,-18 0 43,-1 1-107,-3-1-17,0 2-44,11 1-99,-14-1-27,8 2-58,-18-3 73,0 1-97,-2-1 95,0 1 71,12 1-28,-7-1 72,9 1-14,-9-2 69,1 2-82,4-2 101,2 2-100,3-1 74,1 1-22,2-1 12,-1 1-18,17 3-80,-16-2 6,12 4-93,-21-3-13,-3 0-53,8 3-99,-12-2 55,16 4-97,-19-5 125,17 4-8,-14-4 110,8 1 116,-8-2-19,0 0 162,2 0-106,1 1 138,0 0-100,2 0 11,1 1-55,0 0-53,15 3-45,-12-1-92,9 2 54,-16-3-93,-3 0 17,-2 0-64,8 3-16,-8-2-58,6 2 48,-11-4-7,2 1-34,-2 0 120,3 1 11,0-1 112,2 1 59,2-1 147,3 0 24,3 0 87,4 0 64,3 0-11,2 2 34,1-1-88,0 0 5,-1 1-148,-1-1 1,-4-1-66,-4-1-17,-3 0-65,-3-1-6,-4 0-105,-3 0-7,-3 0-116,-1 0-32,-2 0-135,-1-1-45,8 6-44,-7-4 35,9 5 112,-8-6 117,1 0 165,3 1 111,0 0 125,4 1 131,1-1 102,13 4 21,-7-3-9,7 3-150,-12-4-31,-2 1-217,-2-1 23,-2 0-85,-4 0-162,0-1 79,-3-1-159,-1 0-36,-1-1 173,11 6-25,-6-3 46,10 3 95,-10-4 127,3 0 4,0 0 142,1 1 47,0-1-77,0 1 41,0-1-43,-1 1-101,0 0-102,-1 0-129,-3 0-164,-1 0-36,-2-1-116,-2 0-108,-1-1-74,-1 2-275,-3-3-191,0 1-116,-3-2-350,0-1 19,0 2 196,0-2 140,0 0 72,0 0 317,0-1 282,0 0 135,0 1 575,1-1 1007,0 0-745,-13-3 1698,2-1-140,-13-3-40,4-1-116,-4 0 12,-1-1 58,-2 0-222,-1-1-1540,1 1-164,-11-4 0,8 3 0,-6-1 0,10 2 0,1 1 0,0-1 0,-2 1 0,-1-1 0,-1 0 0,-2 0 0,-1 0 0,1-1 0,-1 1 0,2-1 0,3 0 0,3 2 0,4 0 0,3 1 0,4 0 0,1 1 0,4 0 0,0 2-15,2-1-583,1 1-212,0-1-220,2 0-82,-1 1 85,0 0 232,1 0 61,-1 0 88,1 1 337,0 1 532,1-1-697,0 2 2019,1 4-2087,-1 0-106,3 5-407,-1 0-159,3 1 431,8 14-229,-3-7 881,7 11-1696,0-6 2435,-3-5-96,7 5 629,-6-8 137,9 7-328,-4-5-99,7 5-3,-7-7-21,1 0-97,1 0-91,13 6 39,-7-5-128,10 4 4,-11-8 58,1-1 1,-1 0 12,0-3 16,0 0-304,-1-2-337,-2-2 0,-1 0 0,5-2 0,-7-1 0,4 0 0,-8 0 0,-1-2 0,0-1 0,1-2 0,-2 0 0,1-2 0,-1 0 0,-2-1 0,-1-2 0,-2 0 0,-1-3 0,-2 0 0,0-3-865,-4 0-949,0-1-1,0 1 170,-2-1 106,1-7 304,0 7 339,1-5 295,1 7 383,0 1 285,0 0 205,0 1 111,1 0 155,-1 1-66,0 1-149,0 1 96,0 0-194,0 0-97,-1 3-48,-1-2-284,0 4 109,0-1-409,-1 1 291,0-2-374,0 2-165,-2-2 201,0 3 730,-2-2 250,0 2 259,-2-2 364,1 2 11,-1-1 267,3 2 242,-1 1 32,2 0-1116,-1 0 428,1 1-475,-1 0 424,2 1-865,-2 0 0,1 0 0,0 1 0,-2 1 0,0 1 0,0 1 0,0 0 0,-1 2 0,1-2 0,-6 6 0,3-4 0,-4 2 0,6-4 0,-1 0 0,1-1 0,-1 0 0,2-1 0,-3 0 0,3-2 0,-1 1 0,3-1 0,-1 0 0,0 0 0,0 0 0,0-1 0,-2-1 0,0-2 0,-1-1 0,-1 0 0,0-1 0,-1 0 0,-2-3 0,2 0-599,-6-6-207,9 6 110,-5-4 127,6 4-201,-2-1-9,0 1 151,0-1 50,2 2 199,-1 1 154,2 0 130,-1 1-11,2 2-141,0-1 109,2 3-941,-1 0 591,1 7-114,0-1-179,0 4 219,3 0 196,1-1 681,3 2 77,1-1 1017,1 0-420,1 1 302,2 1 1,0 0-17,1 2-272,1 0-359,1 1-232,-2 1-473,6 6-90,-6-4-176,3 4-15,-6-6-183,-2 0-93,0 1-112,-2 0-142,0 0-7,-3 1-115,1 0 56,-2 8-181,-1-5 236,0 6 138,-4 0 417,-1-6 275,-3 5 340,-2-8 582,0-1 260,-3-2 470,-1-1 194,-2-2 146,-2-1 7,-2-1-472,-3 0-1474,-1-2 0,-2-2 0,-1 0 0,0-3 0,0 0 0,1-1 0,1-1 0,2-2 0,1-1 0,-9-8 0,7 3 0,-7-6 0,8 4 0,0-1 0,-1-2 0,-1 1 0,0-1 0,0 1 0,2 0 0,-9-3 0,9 4 0,-11-7 0,16 10 0,-5-4 0,12 6 0,2 1 0,4 1 0,3 4 0,1-1-1420,4 5 1303,0 0-312,4 3 93,5 10-151,-3-5-105,6 8 781,-5-6-99,2 0 837,2 0-1317,2 0 518,3 0 89,2 0 469,3-2 197,2 1-232,2-2-651,0-1 0,1-1 0,2-1 0,-1 0 0,3-2 0,15 1 0,-10-3 0,10 0 0,-19-2 0,-3-1 0,-5-2 0,-2-2 0,-4-2 0,-2-2 0,-2 0 0,-3-2 0,-1-1 0,-3-1 0,-2-3 0,-1-1-883,-1-2-1425,-2-2 181,-2 0 135,-2-2 620,-1 0 292,-1 1 537,0-2 301,-1 0 294,2 1 103,-5-10 246,3 9-20,-2-5-142,4 10-46,-1 2-31,1 1 38,0 1-4,-2-1 185,2 5-182,-8-2 631,4 9 483,-7 0-91,0 9-2264,-4 4 1422,-6 10 1,13-10 0,-1 3 0</inkml:trace>
  <inkml:trace contextRef="#ctx0" brushRef="#br2" timeOffset="398770">1836 17572 16964,'-12'-38'140,"0"0"0,1 3 0,4 9 1446,8 18-1508,1 3 546,1 0-573,-1 1 283,0 1-306,-1 1 939,0 0-950,0 0-34,2 1 17,0-2 0,3 2-5,-1-2-7,8-1 1,-2 0 0,5 0 28,-3 1-23,-1 0-5,-1 1 0,-1 1-12,-1 0 18,-1 1-23,-1 0 5,-2 0 1,-1 0 0,-1 1 22,-1-1 0,-2 2-6,2-1 62,-2 0-22,2-1-1,1 0 6,0 0 29,2 0-29,1 0 0,2 0-5,1-1-29,0 0 34,0 0-16,-2 1-1,1 0 1,-1 0-12,0 0 34,2 1-40,-2 2 34,5 6-16,-4-1 10,1 4-21,-1-1 4,-2 0-16,1 2 23,0 0-34,-1 1 11,0 1 0,-1 1-12,-1 0 35,0-1-12,-3 1 11,1 0 6,-2 0 6,-2 0 28,-1-1 10,-4 1 18,-3 0-6,-2-1 0,-3 1 40,-3-1 16,-2 0 34,-2-1 212,-15 4-201,8-6 5,-8 3 141,6-5-603,9-4 423,-2 0-5,12-4 5,2-2-5,2 0-18,2-1 236,-1-6-313,5 1 394,-2-5-417,4 3 34,1-6-40,3 3-22,2-2 6,2 3-1,4 3 6,1-1 6,3 1-34,2 2 29,4 1-12,2 1-6,4 2 6,1 1-45,1 0 0,1 3 6,-1 1-3549,25 13 3527,-22-5 16,16 9 0,-31-7 6,-2 0-6,-6 2 6,-2-1 28,-4 1 11,-3 1 5,-5 0 1,-3 0 5,-7 0 11,-14 7 1,1-5-723,-11 6 694,6-9 6,-2 0-6,-1-1-10,-1-2-1,1-2-22,1-2-29,1-1-49,4-1-113,2-2-139,3-2-438,2-2-196,0-2 1951,3-5-6622,1-5-2889,3-3 8563,5-1 0,4 7 0,4 3 0</inkml:trace>
  <inkml:trace contextRef="#ctx0" brushRef="#br2" timeOffset="399060">2684 17773 26200,'-4'-7'-711,"9"2"-1967,47-4-3063,-7 1 5741,-8 2 0,-2-1 0,-7 1 0,1-1 0</inkml:trace>
  <inkml:trace contextRef="#ctx0" brushRef="#br2" timeOffset="400760">4779 17996 8450,'4'-8'6077,"0"2"-4092,10-25 1,1-6-1022,-3 5-1524,6-12 0,-2 0 1288,-7 9-106,-2-4-355,-3 0 204,0-3-68,-2-2-67,-1-2-67,-1 0-17,-1 1-12,-1 1-4,-2 4 368,-6-8-386,1 16-72,-6-2-121,-8 19-19,1 8-1,-11 16 1,-3 6-17,-8 8-113,6 1 0,1 2 112,-8 12 658,1 4-663,2 3-484,14-9 1,2 1 483,6-9 0,2 2-644,-5 10 1,1 0 588,-2 16-1,5 0-171,10-20 0,2 0 154,-1 14 1,4 8 38,11-26 29,4-7-23,15 1 39,-4-12 6,10-1 12,-6-11 16,1-6 28,3-5 497,1-7-514,3-6 6,0-7-6,1-5 23,0-5-18,-1-5 7,-1-5-1,-2-4-31,-16 25 1,-1-2 39,4-14 0,-1-4-12,-2-5 1,0-1-169,1-1 1,-2 1 145,-2 0 1,-1 3-4,-3 14 1,-1 3-7,0 1 1,0 0 11,6-27 572,-1 10-566,-1 8 16,-2 9-16,-2 9-18,-2 8 581,-2 5-637,-2 6 2048,0 6-2025,0 7 28,0 8-5,1 7 5,1 9-33,0 7 159,-2-5 0,1 4-157,-1 6 1,0 2-537,-1 0 0,0 2 522,-2 14 1,-1-1-1179,0-24 0,0-1 1189,-1 10 0,1 0-28,0-5 1,0-3 22,0 16-11,2 7 22,3-32 0,2-7 6,3-5 39,2-6-17,2-4 17,2-3-22,4-5 5,2-5 12,3-5 5,4-5-1234,1-6 1212,2-3-6,1-5 13,0-3 9,-1-3 6,0-1 12,-2 0-6,0 1 1385,5-11-1375,-10 16 74,4-8-23,-17 25 1945,-2 3-2090,-9 15 1097,-1 3-1041,-6 9-6,0 3-17,-4 4-6,0 2 35,0 2-29,1 1 11,1 0-5,2 1-23,3-1 46,2 0-12,2-2 872,3-3-883,3-3 11,4-4 5,4-2 12,4-4 5,4-2-33,4-4 11,3-1 6,3-3 11,0-3-6,0-3 17,0-3-17,-4-1 23,-2-2 33,-4-2 6,-4-1 27,-2-3-16,-3-1 28,-3-2 0,-2 0 6,-2-1 16,-3 0-22,-1 0-16,-2 0-7,-2 0-22,-3 0-27,-2 1 4,-2 2-16,0 2 0,-2 2-11,-1 1-6,-1 3-22,1 2 28,0 2-34,1 3 6,0 1-11,1 2-40,1 1 45,1 3-28,1 2-16,0 4-46,2 4-49,1 2-46,1 3-84,3 3-83,0 2-153,3 2-200,5 2-364,4 1-735,4 0-2727,6 2 3700,6 1 0,-11-14 0,0-2 0</inkml:trace>
  <inkml:trace contextRef="#ctx0" brushRef="#br2" timeOffset="401111">6071 17512 18716,'1'-3'3810,"0"0"-1245,-1 3-2493,-19 36-27,9-15-1839,-14 30 1822,14-25-268,1-1 256,0 1-32,2-1 44,1-1 11,-1 6-50,2-3 22,0-3 1294,3-7-1243,2-12 802,0-2-97,0-2-504,3-9-78,0-2-84,5-9 129,8-16-146,-1 4-734,7-14 689,-4 10 28,2-1-5,1 2-1,1 1-16,-1 4-11,1 4-12,-1 5-5,-1 3 17,-1 3-46,0 4 18,-2 2-17,1 4-6,-1 1 0,0 2-50,0 2-56,1 3-79,2 3-139,-1 5-1334,8 16-605,-8-3 1493,5 17 0,-16-24 1,-2 0-1</inkml:trace>
  <inkml:trace contextRef="#ctx0" brushRef="#br2" timeOffset="401544">6830 16960 25522,'1'17'-2705,"-3"6"-2118,-8 17-4469,1 1 9292,0-4 0,4-16 0,2-9 0</inkml:trace>
  <inkml:trace contextRef="#ctx0" brushRef="#br2" timeOffset="402209">6399 17637 22580,'22'-35'104,"0"-1"1,-1 0 0,-7 15-100,-14 24 1109,0 4-1108,0 2 424,-1 16-408,0-4-11,-2 9-22,-1-3 5,0 1-90,-1 4 12,1 0 62,-1 0-275,2 0-241,0-1-475,0 1-1189,1-2 2202,-1 4 0,2-17 0,-1 0 0</inkml:trace>
  <inkml:trace contextRef="#ctx0" brushRef="#br2" timeOffset="402657">7436 17240 19527,'4'-55'856,"1"-1"1,-1 5 0,-1 4-302,3-13-129,-2 12-79,-2 11-56,0 11-33,-2 6 1231,0 7-1355,-1 4 438,0 5-533,-1 2 232,-2 7-249,1 3 34,-7 27-39,-5 26-651,6-27 1,1 2 624,-2 9 1,1 0-1,1-6 1,1 0 0,0 3 0,-1 1-505,-1 3 0,1 0 479,0-2 0,-1 3-74,1-5 0,-1 3 0,0-3-1195,-1 7 0,1-1 961,-4 13 1,2-2-270,3-18 0,1-3-858,1 1 0,1-1-794,0 0 0,0-2-2039,1-3 1,1-1 4301,-2 21 0,3-25 0,1-13 0</inkml:trace>
  <inkml:trace contextRef="#ctx0" brushRef="#br2" timeOffset="402840">7013 17751 23844,'35'-26'-319,"0"0"1,0-1 0,7 0 0,1 0 0,-1 4-2024,9 5 1,0 2 1545,6-3 0,-3 2 1,-16 5-1,-4 1 1,5-1-1</inkml:trace>
  <inkml:trace contextRef="#ctx0" brushRef="#br2" timeOffset="404115">9395 17853 19611,'8'-58'548,"0"-1"1,0 2 0,1 2-596,-2 10 0,2 2 203,0 1 1,0-1-17,0 3 1,-1 0-15,0 2 0,1 2-997,-2 1 1,0 1 1088,5-27-22,-3 7 941,-2 8-1014,-3 6 1,-1 8-24,-1 6 536,0 5-569,-1 8 845,0 4-901,-1 5 3286,0 2-3314,0 14-3267,1 2 3301,1 15-23,-1 5-349,1 7 355,-2 9-17,-1 6-899,-5 6 910,2-30 1,0 1-1,-3 1 0,0-1 0,0 1 1,-2-1 5,1-1 0,-2 0 6,-8 29 11,-1-5-17,2-4 0,1-7 22,-1 7 0,6-20-27,0 2-12,7-19 6,2-6 2815,1-5-2720,1-2 707,0-2-651,1-5 1449,1-2-1544,2-7-23,2-6-5,2-3 11,2-6-259,1-1 264,5-1-27,0 1-1003,3 2 986,0 3-460,11 0 459,-7 9-4,6 1-18,-8 11 40,0 1-40,1 5 250,0 3-244,0 5-50,1 5-23,10 13 17,-8-4 30,7 10-19,-10-7-11,1-1 204,0 0-266,2-1-55,2-2-40,2-1-39,2-2-51,2-3-623,1-2 433,1-3-45,0-5-397,18-2 627,-12-6 118,12-5 89,-18-6 123,-2-3 74,-3-4 38,-2-1 45,-3-3 34,-2-3 938,-2 0-591,3-15-269,-8 10 280,4-18-240,-13 23-12,1-5-11,-7 14 254,-1 5-344,-2 4-55,-3 3-52,-3 4 527,-5 1-610,-5 5 45,-4 4-6,-4 6-22,-2 2 11,-2 4-634,0 0 606,2 3-3179,1 1 3179,3 1 12,-5 11-1629,4 11 1572,6-10-56,9 7 79,12-27 11,2 1 5,4-9 0,2-4 347,0-2-291,2-3 157,16-22-106,-9 5 179,18-31-106,-20 17-12,4-11 6,-8 10 2848,7-25-2887,-9 23 1814,5-17-1820,-11 30 74,-1 1-197,-3 9 0,1 1 0,-2 9 0,0 0 0,-1 2 623,0 16-623,0-3 0,0 12-74,1-7-27,1 0-39,3 2-50,4 0-96,3 2-33,4-2-73,3 0-588,12 3 392,-5-8-12,8 2 46,-11-11 83,-1-4 118,-1-1 141,-1-3 111,-1-3 224,14-15 17,-14 4 62,11-13 61,-18 10 353,3-9-314,-4 7 34,0-5 12,-3 11 10,-3 1 1,0 4-74,-3 2-66,0 3 38,-1 1-279,0 7 33,0 0 0,0 7-16,1-1 10,1 0-5,1 1 17,2-2 0,12 6-11,-5-7-6,7 3 33,-7-10-33,3 0 28,-3-2-5,4-1 44,-4-3-17,0-2 12,2-3 11,0-2 11,-1-2 11,0-1-11,-2-1 134,8-21-190,-8 15-5,6-14-12,-11 20-34,-1 3-341,2 0-1164,2 5-388,2 1-5466,5 4 7382,3 5 0,-9-3 0,1 3 0</inkml:trace>
  <inkml:trace contextRef="#ctx0" brushRef="#br2" timeOffset="404466">11529 17709 26536,'8'-1'319,"1"-1"-212,2 0-18,0-3-10,3-2 77,6-9-10,4-9-56,6-11-57,-8 4 12,-5 2 17,-9 10 5,-2 2 0,-3 4 84,-2-2-89,-2 7-17,-1 0 78,-11 5-90,2 1-21,-8 2-12,4 5 11,-2 4 17,-1 4-6,-7 11-50,0 5-5,2 2-957,3 1 917,11-8-61,1 1-96,5 2-218,1 1-369,7-1-606,4 0-1523,9-1-6873,3-3 9819,0-3 0,-9-10 0,-5-4 0</inkml:trace>
  <inkml:trace contextRef="#ctx0" brushRef="#br2" timeOffset="404890">12977 18091 23546,'11'-46'130,"-1"-1"1,0 3 0,1 6-14,4 5-10,1-2-23,0-2-12,-1-4 12,-1-4 6,-2-4 5,-2-4-17,-4 9 1,0-1-48,-2 9 0,0-1-801,1-13 1,-1 0 794,-2 12 0,0 2 11,0-2 1,0 0-6,-1 3 0,0 0 573,1 2 1,-1 2-488,-1-3 1,1 3-17,-1-7 712,0 3-774,-3 27 626,-2 12-654,-5 7-11,-3 14 948,-5 9-948,-4 12-1443,-2 10 1429,11-23 0,0 0 0,0 4 0,0 1 3,0 2 0,0 2-6,2-1 0,-1 4 0,0-3-958,0 9 1,0 1 953,1-8 1,0 2 0,2-2-14,-1 4 0,1-1-2,1-1 0,1 0-993,0-1 1,0 0 963,2-1 1,0 0-17,1-1 0,0 0-219,2-1 0,0 0 137,1-1 1,1-1-400,2-1 1,1-1 281,0-2 0,2-1-602,5 6 0,2-3-660,7 13 75,6-1 792,-7-33-2075,-3-9-1058,-4-6 3808,0-11 0,-6 5 0,-1-4 0</inkml:trace>
  <inkml:trace contextRef="#ctx0" brushRef="#br2" timeOffset="405538">12790 18098 18677,'-45'-43'715,"1"0"0,4 5 0,7 5-200,13 13-100,4 2 672,2 0-891,3 2 194,4 0-329,3 1 103,3 0-180,7 0-57,5 1 11,10-1-33,9 0 2,1 4 1,2 0-1540,24-7 1601,-15 6 0,0 0 3,-8 3 0,-2 0 25,3 0 1,0 0 7,0-1 1,0 0-1,-2 0 1,0 0 8,-1-1 0,0-1 31,25-12 17,-4-4 13,-20 4 1,-1-2-9,15-15-25,-19 13 0,0-2-180,-4 0 0,-2 0 334,10-14 73,4-8 89,-20 27 12,-4 6-11,-6 8 1727,-2 5-1941,-3 4 681,-1 1-697,-4 14-62,0-1-22,-4 15 5,-5 13-1859,3-5 1809,-4 14 6,4-10-579,-1 4 584,0 4-22,-1 0 0,-1 2 5,5-17 1,-1-1-659,-4 19 0,0-3 625,0-1 5,2-4-505,3-5 483,4-4 45,2-5-11,1-4 1295,3-6-1268,1-4 590,5-5-550,1-5 1617,4-5-1622,1-7 77,14-17-78,-4 1-1023,8-13 1046,-9 7-2764,-1-2 2781,-1-1-7,0 1-204,-3 4 205,0 3 22,-4 4 28,-2 7-16,-4 4-35,-4 5 1180,-2 4-1286,-1 0 3283,-1 5-3261,1 1 413,1 5-407,2 0 17,1 3-16,2-1-29,2 2 51,1-2-51,1 0 34,3-1-22,1 0 0,2-1 22,2-2-28,3-2 28,2-1 0,2-3 16,0-1 18,0-4-608,-1-2 607,-3-4 18,-2-3-12,-4-3 34,-1-2 22,-3-3 157,-1-12-106,-5 7 38,-1-6-4,-3 13-140,-2 2 568,-2 2-608,0 4 0,-3 2 0,0 2 0,0 3 0,1 1 0,-3 8 0,2 1 0,-5 8 0,3 2 0,-3 17-141,3-3-3417,2 13 2478,3-8-8484,14 20-267,-3-17 9818,10 8 1,-11-32 0,-3-6 0</inkml:trace>
  <inkml:trace contextRef="#ctx0" brushRef="#br2" timeOffset="406073">15971 17907 20455,'-8'-52'653,"0"1"1,1 5 0,1 4-279,3 2-78,2 8 1730,1 8-1837,0 8-44,0 6 650,0 5-801,0 3 378,0 2-384,0 4 1225,-1 5-1186,0 6-28,0 7-5,0 6-12,1 4 28,0 4-33,3 0-1,1 1-650,4 0 656,3-1 17,11 11 0,-3-13-11,8 7 5,-6-19 6,-3-3 0,0-5-22,-4-5 50,-2-5 5,-1-3 6,-1-7 34,2-6-45,0-7 23,3-6-675,-1-6 669,1-6-2957,0-5 2929,0-6 11,0-4-299,1-1 299,0 1 6,-1 4-23,1 7 0,-3 7-33,-1 7 10,-2 5-144,5 1-1,-2 10-101,7 1 735,0 8-2415,39 16 829,-19-3 1792,-6 1 1,-1 1-3043,4 8-2626,-3 0 4985,4 5 0,-19-12 0,-1-1 0</inkml:trace>
  <inkml:trace contextRef="#ctx0" brushRef="#br2" timeOffset="406983">17025 17722 22080,'9'-42'360,"1"0"0,-1 5 0,-6 10 1348,-8 22-1685,-5 6 608,-4 3-637,-4 1 34,-16 12-33,6-1-6,-10 7 22,13-3-28,1 2 362,3 1-390,-3 16 34,11-16 33,0 17-33,12-24 1089,4 2-1078,2-7-17,5-4 45,3-1-17,14-3-5,-4-2-6,12-4 11,-9-2 23,11-10 11,-10 0 27,5-5 7,-14 3 27,-2 0-33,-4 0 11,-4 1 22,-1-1 6,-2 2 129,-2-2-151,-2 7-17,0 0-12,-1 7-16,-3 2-23,0 2-5,-5 4 11,-3 4-28,-2 5 6,-3 4-23,-1 2-11,0 3 56,2 1-34,0 2-3374,4 0 3363,2 0-6,4-1 29,2-2-23,6-2-61,15 7-1,2-9-16,16 3 17,-1-11-1631,6-3 1653,4-3 33,3-4 1,1-1 33,-16-4 0,2-3 12,15-6 2,-17 2 0,-3-4 31,9-12-171,-4-7 193,-5-7 1,-1-5-54,-10 14 0,-1 0 408,10-21 1,-1 0-401,-13 18 1,-1 1-1,5-18 1,0-1-17,-5 13 0,0 0 8,3-13 0,-1 1-490,-6 17 1,0 2 492,6-28 969,-2 8-963,-3 9 33,-2 11 210,-3 9-225,-3 8-52,0 7 1741,-2 5-1741,0 3 1532,-2 7-1532,-5 18 0,-8 24 0,-2 9-434,7-22 0,-1 0 428,2-4 0,0-1-3,0 2 1,-1 1-1417,-1 1 1,0 1 1382,1-1 0,-1 3-59,-3 13 0,0 1-370,4-13 0,2 0 420,-3 9 1,2-1-1676,4 9 1620,2-8-6,6-7 697,3-6-658,3-7 29,3-5-7,0-6 18,3-5 1953,1-4-1965,2-4 17,3-4 1028,1-4-1033,2-5 50,13-13 5,-8-1 28,-3-1 1,0-1-23,5-12-20,-10 11 1,-1 1 2,10-14-230,-10 14 1,0 1 258,9-8 44,8-5-84,-26 27 16,1 5-4,-14 11 16,-1 5 5,-3 4-33,-3 6 0,-3 1 3179,-6 15-3168,6-9-5,-4 8 10,8-13-21,2-1-6,3-2 728,2 0-751,16 11 23,-2-13-6,15 8-17,-4-17 12,4-2 0,3-2-1534,1-3 1607,2-4-18,-2-3 12,1-4-2869,-1-5 2880,-1-3 11,1-4-438,-2-3 444,-2 0-22,-3-4 10,-3 2-201,-4 0 162,-3 0 23,-4 3 11,-4 1 920,-3 4-892,-5-3 2938,-3 7-3028,-3-2 811,0 9-816,0 2 312,2 2-380,-1 2-61,2 1-56,-2 4-498,-6 9 27,2 2-318,-4 11-2471,1 11 39,5-6 3417,-1 25 0,7-35 0,1 7 0</inkml:trace>
  <inkml:trace contextRef="#ctx0" brushRef="#br2" timeOffset="407874">18817 17831 19389,'6'-3'4918,"-1"1"-4028,-5 2 1978,0 0-2823,34-20-40,-25 15-5,25-16-28,-34 21 17,2 0-11,0 0 27,5 0 1,6 1-17,1-1 11,4 1 28,-3-1-12,0-3 24,0 0-7,-1-2 6,5-5-16,-6 2 38,7-7-21,-12 6 16,1-1-12,-7 6 24,-1 0-18,-1 0-16,0 2-18,-1-1 7,-1 0-18,-1 0 7,0 0 17,0 0-29,-1-1 0,2 2 0,-1-1 0,2 2 0,0 0 0,0 0 0,-1 3 0,-1 0 0,0 4 0,1 1 0,-1 1 0,0 2 0,1-1 0,0 3 0,2-2 0,-1 1 0,6-1 0,-1-3 0,7 3 0,-1-4 0,4 0 0,11-2 0,16-3 0,-8-2-480,7-6 480,-20-1 0,-1-3 0,-2-2 0,4-10 0,-3-6 0,-1-8 0,-9 7 0,-4 3 0,-7 11 0,-2 0 0,-5 1 0,-4 2 0,-4 2 0,-2 2 0,-4 3 0,0 2 0,-3 2 0,1 2 480,0 4-480,2 3-3392,-1 5 3392,2 3 0,1 2-348,1 3 348,1 4 0,2 3 0,0 4 0,3 1 0,5 9 0,3 1 0,0 4 0,3-4 0,4-1 0,11-9 0,5 0 0,6-4-18,3-2-27,3-4-6,2-4-2146,1-4 2163,1-3 34,-1-6-27,1-2 38,0-3 12,16-11 1448,-12-1-1454,15-13 22,-17 0-5,3-5-16,1-5-18,0-6 0,3-7 0,-10 10 0,-1-3 0,-6 9 0,0 0-447,7-10 0,-2 0 447,-9 13 0,-2 1 0,16-23 0,-6 5 0,-5 8 0,-7 5-867,-4 6 867,-5 5 486,-1 0-486,-4 8 1107,0 1-1107,-2 7 2761,0 4-2761,0 0 1906,0 8-1906,0 0 0,1 9 0,2 2 0,2 7 0,3 6-741,1 4 741,4 6 0,1 4 0,3 3 0,2 2 0,2 0-1474,0-1 1474,-1-2 0,-2-3-2658,-4-5 2658,-5-3 0,-4-3-138,-6-4-636,-9 1-6193,-26 11 6967,-7-4 0,5-5 0,12-14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02:54.2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1688 1413 30358,'2'-56'-311,"0"0"1,0 8 0,1-2 0,1 7-540,4-18 770,-2 17 1,0 0 112,5-14-74,1 9-95,-1 3 78,-2 17-9,-5 17 11,0 6-107,-3 2 259,0 3-206,-1 13-106,-2 3 47,-2 16 182,-3-1 0,-1 3-1474,-8 24 1430,4-15 1,-2 1-685,3-9 0,-1-1 580,-1 3 0,-1-1-21,1 1 0,0 0 121,-1 0 1,2-1-42,0 0 0,0-1-342,2-2 1,2-1 240,-6 25-15,6-8 330,7 2 159,12-13-242,1-7-59,10-16 407,-2-11 315,4-9 299,4-3 765,5-8-748,4-5 488,3-4-809,0-3 70,0-1-730,-1-2-360,-3 2 402,-1 1-715,9-8-198,-15 13-732,5-5 1043,-19 17 493,-4 2-125,-5 6 1135,-2 1-1087,-3 5-278,0 3 55,-1 5 346,0 4-203,-1 4 31,-1 3 561,-4 15-557,-3 21-61,1-11-672,2 10 732,4-27-224,4-1-406,2-2-116,4-1-530,5-2-1415,5-4 2824,6-1 1,-11-9-1,1-1 1</inkml:trace>
  <inkml:trace contextRef="#ctx0" brushRef="#br0" timeOffset="193">2642 1549 27380,'1'-31'-1960,"9"5"827,29 19-1378,-6 1 1,1 0-6623,16-1 7684,11-3 1,-40 7 0,-9 0 0</inkml:trace>
  <inkml:trace contextRef="#ctx0" brushRef="#br0" timeOffset="1282">5121 1448 26154,'2'-47'-21,"-1"1"0,0 4 0,2 6 43,5 9 369,-1 1 62,1-1-216,-1 0-39,0 1-4173,0-2 3804,1 1 1131,-1-1-692,6-24-378,-5 19 23,4-17-119,-8 27 68,0 4 59,-2 1-94,0 7-45,-2 1 3343,0 8-3431,0 1 28,-3 8 146,-2 4 5,-3 11 16,-9 24-2261,2-3 2378,4-11 0,0 1 5,-6 19-11,1 2 0,0 1 5,4-1 1,4-15 0,2 0-520,-1 17 514,4-19 0,0-1 6,3 8-34,8 15-11,1-18-17,9 8-17,-1-20-28,2-4-163,12 3 130,-6-11 60,11 0 38,-8-12 74,4-3 7,3-5-31,25-10 144,-12-1-1268,-15 3 0,-1-1 1352,12-8 896,-1-2-970,-3 0-247,-2-2-32,-4 1-29,-5-1-18,-3 0-6,-5 1 281,-4-1-303,-3 2 45,-1-7 158,-6 7 3131,0-7-3128,-5 15 8,-4 1 789,-1 7-852,-3 4 198,-3 1-210,-1 4 14,-3 2 56,-8 13-23,5-1 16,-6 18-4,13-12-18,2 8 6,6-10-11,5 0-6,3 0 11,3-1-16,4-1-84,9 6-23,-4-7-146,6 6-279,-8-10-409,1 0-948,-3-3-3191,2-2-3725,-4-3 8827,-1-2 0,-5-2 0,-4-2 0</inkml:trace>
  <inkml:trace contextRef="#ctx0" brushRef="#br0" timeOffset="1491">5954 1020 26867,'-3'-4'-1280,"0"0"573,3 4-1056,-16 32-215,17-12-1488,-11 28-4897,21-23 8301,-1-3 0,-5-11 0,-1-4 1</inkml:trace>
  <inkml:trace contextRef="#ctx0" brushRef="#br0" timeOffset="1924">6409 1181 24348,'-39'-28'28,"-1"0"0,4 0 0,10 14 218,22 25-218,2 13-17,2-3 11,11 25 65,1-16-87,9 13-39,9 5 22,-7-11 17,8 11-617,-12-14 617,-2-1-84,-3 12 17,-7-11-22,-1 8-46,-11-15-16,-2-2 68,-7-2-152,-3-4-79,-4-1-106,-3-4-140,-2-4-101,-2-2-503,-11-5 524,4-10 440,3-3 19,14-11-3,13-1 73,3-7 104,6-5-3099,2-5 3164,5-5 187,3 1 0,1-1-1133,4-10 1093,-3 12 1,-1 2 129,0 6 196,-5 5-93,-1 5 392,-4-2-536,-3 11-87,-1 0 2540,-1 10-2512,0 2 2153,0 2-2287,-8 16-78,1-2-7,-6 16-10,2-4 357,-1 4-430,-6 19-135,4-6-3380,1 8 0,1 2 3520,-1 10 0,5-25 0,2-3 0,2-7 1</inkml:trace>
  <inkml:trace contextRef="#ctx0" brushRef="#br0" timeOffset="2252">6842 1566 14498,'15'-52'519,"0"0"0,-2 3 0,-1 5-271,-3 1-35,0-4-68,2-6 633,-1-3-711,0-6-39,-5 30 0,0-1 0,0-1 0,-1 1 5,0-1 1,-1 1-132,3-30 228,-3 8 223,-1-8 1094,-2 22-965,-7-12-438,2 34 1868,-5-1-1895,5 17 1138,1 2-1166,0 5 3381,-5 13-3370,1 5 22,-5 15-5,2 23-455,3-8 446,4-15 1,1 2-711,4 7 0,1-1 699,1-8 0,1-1-796,2 12 0,1 0 776,0-14 1,1-2-12,0 0 1,0 0-454,8 28 319,1-2-98,-6-21 0,1-1-105,5 16-287,-3-15 0,1-1-619,0-1-1439,6 4 2716,-7-15 0,-7-13 0,0-1 0</inkml:trace>
  <inkml:trace contextRef="#ctx0" brushRef="#br0" timeOffset="2414">6848 1356 20901,'-4'-4'2599,"0"1"-1238,4 3-1339,16-63-44,2 41-1856,-2-14 0,4 2 1710,18 21-207,8 3-505,5 1-1109,5 2-7202,-2 1 9191,-7 3 0,-22 1 0,-10 2 0</inkml:trace>
  <inkml:trace contextRef="#ctx0" brushRef="#br0" timeOffset="3161">9176 1369 25286,'16'-47'-339,"0"0"1,-2 5-1,-2 7 2043,-5 13-1841,-3 8 28,-1 5 1028,-2 3-1119,-1 4 668,0 2-1575,0 5 2894,-1 2-2001,-1 8 25,-7 20-352,1-2 386,-6 15-1246,2-8 1262,0 1 146,2 2-26,3-3 44,3 0-394,8 9 277,5-14-45,8 4-80,5-18 149,3-6 81,3-4 356,15-5 92,-10-7 121,11-5 126,-15-6 209,-2-4-23,-2-3-196,-3-3-468,-2-3-289,-4-2-185,-1-3-132,-4 0-80,-2-1-184,-1 2 153,-3-9-210,-2 18 394,-1-4 315,-4 21-296,-1 1 1338,-2 5-1291,-3 3 34,-2 6 8,-2 4 179,-1 4-6,-1 2 28,3 2-1,1 2 441,7 11-452,7-9-5,8 9-843,9-14 859,6-1-10,8-3 5,6-3 25,-7-8 0,1-2 295,18 1-970,-17-4 1,-1 0 1016,10-6 24,-1-3 24,-5-4 49,-3-4 23,-4-4-380,-5-2 34,-3-4-76,-4-1-301,-5-3-61,-4-2-62,-4 0-55,-3-2-45,-2 1 48,-2 1-100,-2 2 173,-1 3 308,-4 1 645,-1 4-587,-2 3 1673,-8-6-1712,7 11-17,-6-2 415,10 11-466,2 2-55,-2 8-123,4 0-113,0 8-118,2 2-133,4 2-197,4 2-168,4 3-370,5 0-1001,3 2-4066,3 0 6423,4 4 0,-12-15 0,-1 0 0</inkml:trace>
  <inkml:trace contextRef="#ctx0" brushRef="#br0" timeOffset="3894">10697 1357 18024,'-12'-41'326,"0"-1"1,1 4 0,-3 9 1960,-7 24-2164,-5 2 51,-17 7-130,8 4 7,-13 6-6,16 3-23,2 3 6,2 2-22,4 3-1,4 2 893,0 14-898,10 2-11,3-1 492,11-7-481,20-1 6,-4-16 5,15 7 1129,-11-20-1112,1-2 0,1-3-105,1-4 105,0-3 11,0-5 6,-2-4 5,-2-1 12,-2-3-6,-3-1 73,2-14-56,-7 9 5,1-9 6,-6 12 28,-3 3 12,-1 2 21,-2 5 497,-1 2-530,-1 4 83,0 3-156,0 3-27,-3 0-1,-2 4 0,-5 2 0,-3 6 0,-11 13-5,4-2-6,-5 10 11,9-6 0,4 0-16,4 2 10,4-2-10,2-1-1,6 1-5,9 6 17,2-9-12,9 6 12,-4-12 10,12 2-16,-9-7 0,8 1 0,-12-8-22,-1-2 22,-3-2 6,-1 0-1,-2-2 23,-1-2-5,-2-2-7,0-3 1,-1-2 28,2-9-28,-2 2 0,1-8-1,-3 4-4,1-1-12,0-2 11,2 0-6,0-1 7,2 1 16,0 0-12,0 1 1,-1 2 11,1 0 0,-1 1 45,3-7-34,-4 7-5,3-6-6,-4 8 0,-1-1 0,-1-1 5,-1-2 7,-1-1-12,-2-1-6,0-1 17,-2-10-16,0 9 27,0-8 6,-1 14-11,-1 2 22,-1 2-5,0 4-1,0 3 1,1 2 5,0 3-17,0 2-5,1 1-6,-2 3-27,1 3 4,-4 4-16,2 5-5,-1 4-1,1 4 1,0 3 5,1 1 0,2 2 0,8 16 5,3-8-376,11 12 382,5-12-1189,4 0 1183,7 0 7,3-1-7,4-1-5,0-1-1449,-12-12 1,-1-1 1425,13 11-50,-13-7 1,-2 1-2002,-7 1 1861,-3 7 29,-21-10-258,-10-1-146,-9 0 21,-12 1-576,-6-1-1120,-5 0 2263,-9 1 0,25-10 0,1-2 0</inkml:trace>
  <inkml:trace contextRef="#ctx0" brushRef="#br0" timeOffset="4815">12954 1672 32767,'12'-45'0,"0"0"0,0 0 0,6-16 0,-7 9 0,-16 13-1177,0 12-201,-6-3 120,0 15 834,-1 2 410,-1 4-1130,-2 3 1656,-25 4 670,12 6 965,-20 6-593,16 6-1554,-2 5 0,-2 6 0,9-4 0,1 3 0,1 3 0,1 2 0,0-1 0,1 2 0,5-2 0,4 0 0,3 10 0,13 9 0,8-16 0,12 6-513,6-19-489,6-4 491,4-5 617,-1-7 1,2-3 651,9-4-231,-11-1 1,-1-2-528,-3-9 0,-1-4 0,-4-3 0,-2-2 0,-3-3 0,-1-2 0,3-21 0,-8 9 0,4-14 0,-8 16 0,-2 3 0,-1 4 0,-3 7 0,-2 5 0,-3 6 0,-1 5-266,-2 5-751,-3 4 754,-3 4 840,-3 5-777,-3 5 6,-2 6-27,0 4-252,1 2 277,3 4 523,5 16-818,5-10 31,8 10-5,20-4 116,2-12 156,18 5-947,-3-17 1581,7-5 139,3-6 285,3-3 124,0-6 196,1-5-221,-3-7-964,-2-6 0,-19 1 0,0-3 0,14-15 0,-18 11 0,-2-2 0,6-18-1095,-5-5 269,-5-5 325,-9 8 1,-1-2-91,-5 10 1,0 0-680,2-17 0,-1 0 826,-3 14 0,-2 1 195,0-2 1,-1 0-775,0 1 0,-1 0 844,-1 3 1,-1 0 30,1 3 1,-2 2 358,-3-25-424,-11 1 97,0 25 2,-10 4 1088,3 23-1073,-1 7 11,-3 8-10,-13 25 9,9 1 685,7 6 1,2 4-594,10-13 0,2 1 629,-2 13 0,3 1-627,4-9 1,2-1-6,0 2 0,2 1 5,1 1 1,1 0-17,0-1 0,2 1 11,0 0 0,2-1 3,-1-1 0,1 0-1215,1-2 0,-1-1 1212,2-1 0,0-1-11,0-1 0,1-2-465,12 26 370,3-6-118,0-7-129,2-3-207,1-7-1692,15 7-1327,-9-14 3579,15 3 0,-30-20 0,-1-3 0</inkml:trace>
  <inkml:trace contextRef="#ctx0" brushRef="#br0" timeOffset="6474">14219 1588 18156,'-8'-6'3344,"1"0"-2361,7 6 2854,0 0-3381,-8-10-470,5 6 47,-7-8-14,8 10 162,0 0 0,0 1 27,1-1-439,0 1-11,1-1 301,0 0-32,0-2-6,0 0-48,0-3-9,1 1 19,1-3 136,1-1 18,-1-2-63,0-2-13,0-2-40,-2-2-94,0-3-23,-2-1-29,0-2 18,-4-1-10,0 2 47,-2 1 29,0 2 41,0 2 111,1 3 22,0 3-4,2 2-18,0 1-4,2 3-18,0 0-10,1 3-18,2 0 17,-1 3-78,5 6-1,1 1 12,6 9 11,3 1-23,4 6 7,4 4-651,3 4 662,2 3-12,1 2-5,0 3 0,-1 0-6,-8-11 1,-1 1 5,8 13-1299,5 10 1282,-15-19-17,-4-4 6,-3-4 6,-4-3-343,-3-3 337,-4-4 6,-3-3-1,-4-2 548,-4-5-542,-3-2 6,-1-2-6,-2-3 1332,-9-9-1168,8-2-31,-4-8-19,11 2-48,3-3-21,4-2-9,3-3 68,2-2-38,5-2-206,4 0 111,17-12-79,-2 13 25,13-8-304,-7 17 234,4 4-91,3 3-56,1 4-81,2 2-977,0 3 961,1 2-91,-1 1-117,-1 1-173,-2 1-199,0 0-284,-5 2-497,-3 1-796,-6 1-778,-4 2-325,-6-1 526,-5 2 2398,-3 4 750,-4-2 0,-3 2 1013,-2-4 2856,-3-1-894,-1 0-226,0-1-286,-1-1-587,2-1-476,-1-1-347,2 0-201,1-1-152,1 0-118,1 0-100,2 0 689,0 0-717,2-1-342,3 1-12,2 0-27,6-1-22,3-1-12,4-1-11,5-2 0,4 0-6,2-3-5,-1-1-6,-1-2 0,-3-1 1,-3-3 16,1-8-17,-6 2 0,-1-5-3403,-8 6 3414,-3 2-10,-1 1 38,-7-6-39,-1 9 6,-6-3-6,0 10 12,-12 1-7,5 2-4,-6 1-7,7 3 3393,2 2-3393,0 3-10,-5 6-1,5 1 1,-2 6-1,7-2 12,3 2-12,2 4-5,2 4-12,5 2 12,5 3-90,18 18-5,1-12-995,-6-12 0,2-1 927,16 10-5,5-3-241,-10-11 0,3-2 282,2-1 1,1-2 59,-1 0 0,0-1-9,-2-4 0,-2-3-92,11-1 16,-1-3 12,-2-4 22,0-4 51,-2-3 28,-1-5 27,-2-2 57,-1-4-12,-4-3-330,-4-2 353,-4-4 45,-4-1 39,-4 0 39,-5 0 11,-3 4-11,-5 1-6,-3 2-10,-4 2 1820,-3 2-1860,-7 3 140,-31-6-202,11 10-174,-24-1 158,21 12-12,0 3 17,2 4-33,3 4 11,4 2 405,2 1-422,5 1 11,-2 10-16,10-5-12,0 6 0,10-8-5,1-2 11,5-1 16,12 2 12,2-6-11,11 1 905,8-7-894,-6-3 16,8-3 18,-11-5-1,-3-1 91,0-6 13,-2-2 287,-2-3-7,-2-3-3686,-2-4 3396,-3-1 56,4-19-48,-8 17-92,2-11 4,-8 25-336,-3 3 11,1 4 278,-1 3 3193,0 1-3205,-3 18 270,3-2-320,-2 14 17,2-5-11,4 2-22,5 1-7,4 2-27,5-1-230,19 13 107,-4-11-1328,16 8 1305,-8-14-22,2-3-823,2-2 783,1-3-358,-1-2 192,17-1 628,-16-7 76,11 0-11,-21-8 65,-4-3 63,-3-5-15,-3-3-4,-4-4-17,-4-2-338,-2-2-51,-3-4 50,-3-1-26,-1-3-29,-3 0 249,0-13-146,-3 11 287,-5-17-263,-2 24 1168,-11-7-1302,0 19-2,-7 1-9,1 9 15,-1 2-2342,-2 5 2375,0 3-543,1 6 603,0 5-1,3 2-11,0 3 11,4 1-11,3 1 5,4 11 18,4-10-35,6 8 34,6-14-57,41 17 160,-5-20-37,2-6 1,0-6 149,4-13 35,5-14-37,-31-2-116,-2-5-38,-3-6 1167,-9 5 0,0-3-1270,-3-7 1,0-2-550,0-1 1,-1-1 484,-2-2 1,-1 1-33,0 10 0,-2 2-703,1-2 0,0 0 802,-1 2 0,0-1-343,0-10 1,0 1 430,0-18-29,0 19 0,0 2 35,0 4 6,0-2 7,0 22 1446,0 5-1490,0 4 1543,1 4-1588,0 2 1369,2 5-1363,1 3 852,10 25-858,-2 1-1833,8 26 1838,-3-2-8,-9-24 1,0 2-1,-1 1 0,0 2-6,-2 0 1,-1 3-43,-1 20 1,-2 0-1438,-2-14 1,-1 0 1325,-1 15 0,-1-2-93,0-18 0,-2-3-306,1 0 1,0-1-23,1-3 0,1 1-3816,3 10 0,2-1 4399,4-8 0,0-3 0,3 25 0,2-32 0</inkml:trace>
  <inkml:trace contextRef="#ctx0" brushRef="#br0" timeOffset="7075">16968 1499 32767,'-1'-8'-2807,"0"2"1451,1 6 2503,0 0-1394,44-31-6,-15 42 48,30-29 267,-13 56-2302,-15-17 2396,11 4 35,3-7-218,-11-8 37,9-2 424,-16-7 177,6-8-45,-12 0-27,10-18-272,-17 5-107,1-9-116,-7 5 124,-2-12-548,-3 8-99,-1-5-265,-2 15 468,0 3 699,0 6-582,0 3 283,0 3-266,0 2 15,-2 8 24,1 2 91,-2 11-24,-2 41 30,-1-12 1,0 2-908,0-1 0,-1 2 904,-2 9 1,-1-1-29,2-19 1,-2-2-68,0 4 1,-2 1-113,-1 2 1,-1 0-177,-1 1 0,-1 1-298,0-1 1,0 3-2588,2-7 0,0 3 0,0-4 2814,1 1 0,1-2 1,-1 3-1,2-6 0,6-18 1</inkml:trace>
  <inkml:trace contextRef="#ctx0" brushRef="#br0" timeOffset="8685">19349 1348 19833,'-7'-52'-425,"1"0"0,0 4 0,-2 9-484,-6 13 685,-4 6 1677,-2 4-1333,-2 6 53,-4 3 47,-1 5 492,-2 1-213,-2 5 97,-1 3 1997,0 5-2179,3 5-502,1 2-110,4 4-235,4 3-55,5 1-25,4 2-49,5 0-40,4 1 35,8-1 404,6 0 20,8 0 160,9-2-17,5-1 11,7-3 2675,3-2-2691,2-3 27,-2-4-959,-2-4 976,-6-3 6,-5-4 28,-6-2 22,-6-3 252,-5-2-213,-4-2 558,-4-1-580,-3 0 1037,-2-1-1059,-4-2-73,-2 3-12,-5-2 86,-12 5 365,1 2 37,-11 2 28,4 4 71,-2 2 23,0 5-36,-1 2-24,2 2-101,2 2-776,3 2 277,4 1-93,5 2-162,4 0-49,5 0-70,3 1-35,15 10-60,0-7-145,14 6 359,1-10 132,6-1 115,3-2 83,2-4-920,2-2 1132,0-4 125,1-5 353,-2-2-38,0-6 181,-3-3-137,-2-5-70,-2-4-121,6-13-145,-4-10-285,-15 12 0,0-1-848,6-19 400,-7 2-146,-7 16-62,-2 4 32,-2 2 112,-3 6 282,-1 3-40,-2 3 983,0 4-997,-1 1 136,0 4-171,-1 0 547,-1 4-79,0 3-99,-4 5-26,0 4 47,-1 5-32,-1 4 24,1 4-36,-1 3-682,2 1 164,1 2 161,0 16-16,1-11 49,0 11 10,2-18 10,0-2 55,0-4 1,0-4 73,0-5-7,1-4 76,0-5-21,1-3 9,0-4-37,0-4 720,2-22-677,-1 4-31,2-19-3362,1 11 3504,0-1 48,3-1 44,2 0 281,2 3 88,2 2 92,2 2 73,0 3 104,2 3-45,0 3 127,2 3-31,-1 2 33,10 2 145,-1 5-778,0 3-312,-4 5 0,-7 5 0,-2 3 0,0 2 0,-3 3 0,-1 1 0,-4 3-224,-2-1-1422,-2 2 399,-6 7 612,0-6 584,-5 4-17,0-10 453,1-4 261,0-3 332,2-4 240,2-2-574,1-3-644,2-3 0,1-3 0,0-3 0,0-5 0,2-5-602,12-25 0,-2 12-41,11-17-219,-4 22 1579,2 1 251,2 3-65,1 3-782,0 3-121,-1 3 0,0 4 0,-3 2 0,0 4 0,-1 1 0,-1 5 0,6 7 0,-7 2 0,4 7 0,-9 0 0,-2 1 0,-4 3 0,-1 1-1256,-2 2-255,-2 1 276,-1 1 196,-1 1 118,0-2 222,0 1 317,0-3-842,4 8 642,1-12-659,11 3 1070,0-17 719,6-2 345,10-16 469,-7-1-96,10-11-42,-11 1 21,-1-3 66,-2-2 142,9-13-589,-3 0-814,0 2-254,-5 6 85,-9 14 147,-2 4 138,-1 2 8,-3 4-174,-2 3 0,-2 2 0,-1 2 0,-1 7-60,0 2-568,0 9-8,0 19-48,0-3 20,0 16-26,0 15-3026,-3-13 3449,2-16 0,-1 0 446,-3 16-1771,0-1 1692,2 0-397,1-1 338,1-2-31,1-2-54,2 10-93,-1-18-17,2 5-93,-2-23 15,0-7 36,0-6 2213,-1-3-2176,0-11 73,0-4 42,-3-11 5,-1-5 14,-3-6-738,-1-7 742,-1-5-12,0-3 0,1-6-193,4 5 1,1 0 206,-4-12 1,3 2 23,3 10 1,2 4 28,0 13 1,1 2 35,5-32 54,3 4-91,-2 22 1,3 0 41,0 4 0,2 1-22,-1 0 1,2 3 12,5 1 0,2 5 75,6 1-239,9 0-21,-7 13-23,1 5 56,2 2-38,17 11-24,-11 0-7,11 12-66,-18 2 2735,-3 7-2525,-6 4 1340,-5 5-1341,-7 5 1,-7-12 0,-5 2-1675,-7 1 0,-3 0 1666,1 0 1,-4-2 70,-5-2 1,-3-4-262,-20 7 361,-3-4-49,-5-5-2155,-2-5 1769,0-6-427,2-5-1302,4-4 2054,1-3 1,22-2-1,4 0 1</inkml:trace>
  <inkml:trace contextRef="#ctx0" brushRef="#br0" timeOffset="9041">21263 1769 31268,'15'-45'-308,"0"-1"0,-1 1 0,7-19 0,-4 9-262,-12 8-2053,1-5 2267,0-2 134,0-3 68,1-1 66,0 2-464,0 2 470,1 6 823,2-9-498,-1 14-123,-2 4-161,-3 22 298,-3 12-327,-1 6 13,0 5-18,-2 5 39,1 7 64,-6 26-337,-3 18 309,4-28 0,0 1 0,-2 3 0,1 0-8,0-7 0,1 0-9,0 2 0,1 1-17,-1 0 1,2 2-96,0 15 0,1 2-1449,3-14 0,1 0 1407,1 12 0,3-1-62,1-17 1,2-2-1382,5 10 1,2-1 818,8 16-23,-7-23 0,0-2-622,5 0-1186,-3-7-2119,-5-9 4874,-4-5 1,-5-6 0,-1-3 0</inkml:trace>
  <inkml:trace contextRef="#ctx0" brushRef="#br0" timeOffset="9481">21207 1622 29043,'8'-42'-458,"-1"1"1,0 2-1,3 10-190,8 20 590,7 2 50,24 3-4,-7 2-1523,20 3 1448,-25 3 1,0 0-90,22 5 364,-19-3 0,-2 0-818,16 3 819,-6-1-31,-7-2 35,-7-1 13,-4-3 154,-12-2-348,-3-3 18,-12-4 613,-1-8-1069,-5 1-57,0-5 4,-5 6 1554,0-1-1487,0 3 25,1 1 20,2 3 352,-1 1 212,3 2 295,0 1-407,1 1-332,1 1 171,5 6 10,1 0-3,5 6 5,3 0-22,12 7 99,-3-6-2,26 11 88,-24-13 19,12 1 21,-20-9 69,6-2-3,-5-3 151,8-4-128,-11 0-24,2-2 43,-8 3 10,-1 0-29,-2 2-41,-1 0-74,-2 2 2,-1 1-173,-2 9 31,-3 2-9,-2 14-7,-3 5 9,-2 9-1164,-1 10 1106,0 8 22,5-25 0,0 3-573,-3 21 0,-1 1-192,2-10 1,1 0-911,1-4 0,-1 2 0,1-3-3171,-1 3 1,2-3 4347,0-2 0,1-4 1,-1 3-1,3-15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24:18.35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1133 1797 25451,'-7'0'3131,"1"0"-1668,6 0 1259,0 0-4623,-61 1 2845,45-1-398,-45 0-151,62-2-713,3-1 652,7-2-334,7-1 0,10-3 0,9-1 0,10-1 0,9 0 0,-25 6 0,1-1 0,2 1 0,-1-1 0,3 1 0,-1-1 0,0 1 0,1 0 0,-1-1 0,1 1 0,-2 1 0,0 0 0,-1-1 0,-1 1 0,27-3 0,-25 4 0,-1 0 0,11-1 0,0 1 0,-26 2-677,-10 3-279,-6 1-1831,-9 2 2536,-7 3 324,-6 2 264,-7 0 62,-5 2 73,-4-1 107,-5 1 297,-3 1 1059,-2 0-1935,-2 1 0,-2 1 0,0 0 0,-2 0 0,0 1 0,1 1 0,2-1 0,17-4 0,1 1 0,-13 4 0,-7 7 0,25-11 0,4 4 0,12-3 0,9 0 0,15-5-1548,10-4 333,31-3 318,-6-3 465,-14-1 1,2-1-257,20-4 459,3-4 757,1 0 1079,1-4 51,-3 0-775,-3-4-139,-6 1-724,-5-2-20,-8 0 0,-6 1 0,-4-10 0,-14 7 0,-2-8 0,-13 9-1019,-5-3-1424,-7 0 225,-15-14 121,6 8 257,-10-9 541,12 11 305,3 2 727,0-5 244,7 10 223,1-2 83,7 11 1673,2 0-1744,0 6-34,1 0 2699,0 5-2408,8 7 201,2 2-38,10 9 12,2 3-345,2 4-811,3 4 390,0 4-258,0 3-75,-3 1-243,-2 3 15,-5 0-124,-4 4 166,-6 0-2558,-9-1 0,-3 2 3358,-9 14 1,7-23 0,0-4 0,-4-8 0</inkml:trace>
  <inkml:trace contextRef="#ctx0" brushRef="#br0" timeOffset="1085">3212 1882 30417,'12'-54'-625,"-1"0"1,-1 3 0,-3 5-252,-3-10 370,-7 3-1359,-3 3 1475,-6 4 17,-4 4 31,-4 5-1103,-4 5-1492,-3 5 2771,-3 7 746,-2 5 17,-4 6 191,-1 5 242,-3 4-79,-2 6-166,-1 6 101,-2 7-86,-1 4-267,2 6-364,0 5-24,3 5-248,4 5 112,2 3-1,10 2 1,4 2-136,8-19 1,2 0 1,-5 20 1,4-2-254,12 1-237,9-4-195,8-4-201,11-7 2562,7-6-1745,-4-14 1,3-4 364,21 4-409,-17-8 1,0-3 738,16-5 514,-1-7-1583,-2-8 2490,-1-7-64,-2-8 0,-1-6-1077,-2-8-1327,-22 20 1,-1-1 634,-1-3 0,-1 0-148,0-1 0,-2-1-57,0-1 1,-2-2-247,-1 1 0,-1-2-266,-1 0 0,-1-1 47,-1-1 0,-1 1-40,-1 0 0,1-1 155,0-11 1,1 0 48,-4 13 0,0 1 54,1-7 0,-1 1-256,-1-4 87,-3 6 1736,-1 7-1572,-4 5 431,-1 6-444,-2 6 2529,-2 6-2544,-2 3 1682,2 5-1015,-2 6 188,0 5-41,-1 9-48,-3 23-135,2-4 234,-1 19-281,5-9-1564,2 6 886,2 4-179,2 4 439,0-31 1,2 1 47,-1 0 0,0 0 95,1 0 1,0-1-2,1 0 0,0 1-2,2 11 0,2-1 12,-2-12 1,2 0-3,1 7 0,1-2-79,7 4-556,3-6 482,3-8 113,2-6 112,3-7 161,2-5 128,2-5 129,1-6 290,19-13 46,-9-3 516,14-12-984,-16 0 641,0-2-171,-3-5-195,-4-1-124,-1-1-304,-3 1-7,-2 2-484,-3 3 27,-1 4 151,-5 6 504,-3 6-368,-5 5 1147,-3 7-997,-4 2 526,-9 13-610,-3 2 50,-8 12 1078,-2 1-996,1 5 1,-1 1 6,-3 10-502,5-8 1,3 0 546,5 1-187,5-1-72,3-3-185,7-3-936,3-3 164,7-4-91,5-2 415,3-4 356,6-3 455,3-4 364,4-3 189,20-4 470,-12-6-533,14-4 824,-20-6-533,0-2-898,-2-4 0,-4-3 0,-3-3 0,3-19 0,-14 9 0,0-13-247,-14 14-990,-2 0 458,-14 0 0,-4-1-952,-3-2 977,-1 5 1,-3 4-426,-7 12 714,-1 3 318,-3 6 333,-1 4 430,0 3 433,0 5 463,-1 3 21,3 6 15,1 4-348,2 4-773,4 3-427,2 3 0,0 18 0,8-8 0,2 14-572,11-15-862,5 2-359,6-1 15,6-1-368,7-2 198,6-4 194,5-3-68,4-4-337,4-4-6875,19-1 9224,-21-8 0,0-1 0,-27-6 1</inkml:trace>
  <inkml:trace contextRef="#ctx0" brushRef="#br0" timeOffset="1414">4686 1811 32767,'16'-39'0,"-1"0"0,2 3 0,-9 10 0,-13 23 0,-2 2 0,-6 4 0,-3 3 0,-14 15 0,6-2 0,-10 10 0,12-4 0,3 3 0,4 1 0,4 14 0,6-10-1461,6 8-15,7-15-248,8-3-361,6-1 1072,5-4 831,4-3-29,4-4 579,2-3 265,2-4 472,18-4 514,-14-6-20,12-4-192,-21-4 14,-3-3-1421,-3-3 0,-4-2 0,-2-4 0,-5-2 0,-2-3 0,-4-1 0,-2 0-718,-4-2-588,-1 1 33,-3 2 147,-1 1 157,0 4 254,-3 2-68,-1 5 2961,-2 3-2985,-1 5 308,1 3 282,-1 3 1437,0 3-615,0 3 539,-2 5 60,0 3-150,-3 13-531,4-2-705,1 7-1329,6-7-3682,2-1 4924,5 2 1,-2-10 0,1 0 0</inkml:trace>
  <inkml:trace contextRef="#ctx0" brushRef="#br0" timeOffset="1884">5616 1225 31990,'0'-9'25,"1"3"-800,-1 6 2302,0 0-1527,-7-1 0,6 19-77,-6 5-220,7 24-2580,2 4 2699,0 7-40,0 2-658,0 3 444,-1-30 1,0-1 77,-2 0 0,0 1 295,-1 12 0,-2 2-236,-1 6 1,-1-1 303,0-3 1,1-2 27,-1-5 0,1-6 63,1-2 44,2-19 37,1-6 47,0-3 115,0-4 58,0-9 1031,-1-4-1572,0-10 5,0-3 89,1-23-55,2 6 132,4-18-63,4 14-786,3 12 0,1 1 1299,11-14-217,-1 11 1,1 2-415,6 0 803,10-2-2456,-15 18 2444,-1 5 169,0 4-197,-2 4-192,0 2-156,-1 7-315,1 3-174,-1 6-56,10 23 1,-1 4-379,0 3 520,0 1 1,-4 1-803,-13-8-131,-7 0 213,-3-3 712,-24 12 173,-1-13 336,-21 6 2960,0-16-2296,-6-4-2700,-3-3 3079,-4-5-269,-2-4-307,-2-4-533,4-3-362,2-5-762,8-2-1737,8-5-7208,9-1 9571,10 1 0,10 5 0,5 1 0</inkml:trace>
  <inkml:trace contextRef="#ctx0" brushRef="#br0" timeOffset="2611">6318 2019 31163,'36'-53'-521,"-1"1"1,-2 4 0,-4 2 174,-13 9 0,-2 3 60,-1 4 1,-1-1 95,4-10 1,-1-4 35,1-5 0,-1-3-60,2-4 1,-1-2 35,0 0 0,0 1-270,-2 3 0,0 2 224,-6 17 1,0 2 34,-2 1 0,0 2-62,3-28 1,-5 8 1799,-4-4-1691,-8 15-127,1 6-7,-6 17 674,5 13-695,-1 2 375,0 5-336,-1 4 129,-1 6 1358,-1 5-1218,-2 7-6,0 5 5,1 8-8,0 5-513,4-6 1,1 1 515,-3 24 1,4-19 0,2 1-1,2 19-1531,2-31 1,2 1 1522,2-1 0,0 0-3,2 0 1,1-1-369,13 29 360,-2-21 0,2 0 3,-4-11 0,1 0 6,6 5 0,1-1-22,10 4 12,1-4-5,-1-6-6,-2-6 7,-1-5 5,-1-5 18,-2-6-17,0-3 0,-2-5 653,0-5-245,1-6-150,-1-5 289,1-3-118,-1-4-28,0-3 294,0 0-315,-1 0 1,-2 2-412,-2 4 216,-1-1-353,-7 11 150,-3 0-34,-9 12 3152,-4 4-2926,-5 5 65,-5 6-161,-9 13-62,6-4-4,-3 9-49,12-9-40,4-1 252,2-1-463,13 6-43,1-8 137,35 13 304,-15-18-184,20 3 412,-4-14 246,-10-4 27,11-3 92,-15-5 126,-1-3-166,-2-4-337,-3-3-146,8-15-157,-9 6-77,-7 3 1,1-2-120,8-15-86,-3 2 151,-3 3-88,-15 21 18,-1 0-7,-5 11-65,-1 3 14,-1 2-116,-7 17 228,1 0-2,-12 33-8,2 9-1592,8-27 0,0 0 1639,2 4 1,0-1-54,1 20-130,2 4 135,2 3-367,4 2 121,-1-29 0,0-1-538,2 2 1,1 1-28,1 3 0,-1-1-3923,1 0 1,0-2 4847,-1-1 0,0-4 0,0 5 0,-2-16 1</inkml:trace>
  <inkml:trace contextRef="#ctx0" brushRef="#br0" timeOffset="3312">9107 1364 31855,'25'-55'-96,"1"-1"0,-3 4 0,0 4 99,-8 13 0,-2 3 313,10-26 49,-7 11-157,-7 9-198,-4 9-110,-3 9-1058,-1 6 2103,-1 8-1716,-2 3 664,0 4 767,-2 5 166,-2 6-826,-3 9 0,-4 7 0,-2 8 0,-1 6-86,0 3 172,-1 3-398,6-11 0,1 1-420,-5 21-371,5-19 0,2 0 560,0 18 174,2 1 85,3 0-53,2-2-829,6-3 749,2-4-8,8-4-132,2-2-20,4-6 190,3-4 366,2-5-61,15 1 274,-9-13 70,12-2 673,-11-15 588,-1-7 1273,3-7-1074,-1-6-425,0-6-1297,-2-3 0,1-3 0,-4-2 0,-8 8 0,-1 0 0,9-12 0,6-10 0,-15 18 0,-2-2 0,-7 11 0,-2 0 0,-7 14 0,-2 2 0,0 3-572,-2 3 801,0 2-227,-4 4 339,-1 4-341,-2 4 0,-1 3 0,-8 27 0,8-13 0,-4 19-918,15-7 93,4-10-1147,6 11 652,4-16-287,3 0-578,2-2-2348,0-2 4526,4-2 0,-11-11 1,-1-2-1</inkml:trace>
  <inkml:trace contextRef="#ctx0" brushRef="#br0" timeOffset="3469">9936 1263 23529,'0'0'0</inkml:trace>
  <inkml:trace contextRef="#ctx0" brushRef="#br0" timeOffset="3901">10297 1402 25785,'-13'37'177,"0"0"1,1-3 0,3-2-56,8 6-148,0-2-2,1 1 185,0-2-151,2 12-1495,-2-15 1542,3 7-122,-3-19 406,1-5-331,0-4 114,0-4-4,0-3-27,2-3 566,0-5 1269,2-4-1256,2-6-103,1-5 4,4-5 17,2-4-586,1-4 606,2-3-576,0-3-200,2-1 45,0-1 86,1 2-171,1 2-14,1 5-216,-1 4-4,1 4-3,-2 5 102,-1 5-14,-3 4 18,-1 4 183,-1 2-31,-2 5 205,0 3-21,-1 5-38,1 5 9,-1 5-59,1 3-33,-1 5-33,0 3-29,-2 4 7,0 3 55,-2 2 9,0 2-23,0 1-40,0-1-79,-1 0-647,0-8 0,0-1-718,3 7-2948,5 14 4585,-3-34 0,-5-10 1,1-2-1</inkml:trace>
  <inkml:trace contextRef="#ctx0" brushRef="#br0" timeOffset="4128">11368 1145 22326,'-2'-46'773,"-1"0"-1,1 5 1,-1 7-319,-1 16 189,-1 6-444,3 5 25,-1 4-209,1 4 64,0 6-51,0 7-12,0 7 185,-2 8-168,-1 27-304,-1-8 265,2-1 1,0 2-3299,0 14 3276,1-19 0,1 1-17,1-13 0,0 1-1245,-1 15 1,0 1 1112,1-13 1,0 1-379,0 10 1,0-1-387,1 14-683,2-4-2089,3-4-5395,2-9 9108,0-10 0,-3-17 0,-1-7 0</inkml:trace>
  <inkml:trace contextRef="#ctx0" brushRef="#br0" timeOffset="4371">11755 1397 15712,'-55'-17'319,"1"0"0,3 3 0,7 8 2026,6 18-2261,5 7-6,8 1-11,1 2-22,-1 3 1427,2 3-1467,2 3 6,3 1-16,5 2-6,2 16-23,6-13 565,5 11-599,8-16-156,17 11 47,2-11-86,14 7-12,-3-15-175,2-4-272,5-4-352,1-3-683,3-4-1626,1-4-4282,-5-3 7767,-6-2 1,-19 0 0,-8 0 0</inkml:trace>
  <inkml:trace contextRef="#ctx0" brushRef="#br0" timeOffset="5168">12282 1610 22597,'0'-4'1859,"0"1"1191,0 3-1922,-69-27-2856,42 24 1903,-14-10 1,1 4 730,18 17-514,-2 8-462,8-3 898,0 7 192,10-5-1106,3 2 14,2-1-262,5 0-189,4-1 74,6 1 411,3-1-59,17 4 336,-7-6 199,13 1 290,2-8 688,-8-3-204,8-4-1212,-15-3 0,-1-5 0,-3-3 0,-2-3 0,-3-3 0,-3-3 0,-2-3 0,-4-3 0,-3-2 0,-2-2-281,-3 1-822,-1 1 144,-3 2 48,-2 2 151,-5 5 412,-2 2 341,-2 3 148,-4 4 253,-2 2-84,-4 4 152,-13 2 97,7 5 76,-20 8-214,23 2-255,-8 7-85,14-1-291,-3 16 87,8-6-159,1 10-126,10-7-277,5 13-62,5-8 280,3-4 1,2-1-573,8 6 581,12 11 118,-1-17 156,7-2 55,6-3 143,6-3 53,4-4 48,3-3-1936,1-4 1626,2-4 21,-2-4-2478,-1-4 2755,-3-4 164,-17-2 0,0-2-1117,14-8 1256,-18 3 1,-2-1-392,5-12 572,-5-5-610,-5-5 250,-5-3-175,-5 0 659,-3 1-1059,-5 2 1454,-3 3-1553,-2 3 74,-10-5-152,0 13 209,-10-4 2502,-1 15-1655,-2 5 273,-2 2 557,-2 5-104,-10 12-86,9 0 51,-5 10-405,14-2-512,3 2-567,5 1 988,5 2-726,7 13-400,7-10-1597,7 10 967,6-12 437,4 0 312,4-3 222,2-2 261,19 2-15,-12-10 808,12 0 358,-18-11 130,-1-4-1343,-3-6-140,11-26 0,-17 4 0,5-22 0,-21 13-486,-2-5-676,-2-6-362,-2-4 176,1 11 0,0-2 494,0 10 1,0 0 60,1-12 0,0 1 49,3-15 266,-1 4 435,1 5 247,0-8 37,-1 9-160,-1 5-26,-1 14 469,0 18-534,-3 3 2308,2 5-2430,0 5 2070,0 6-1977,4 19 1120,2 3-1150,3 16-1603,1 0 1622,-2-6 0,0 2-997,-2-7 0,-1 2 1015,3 10 1,0 4-138,-3 6 1,-1-1 43,-3-13 1,1 2-47,-1 12 1,-1 1-84,-1-17 1,-1-2-298,0 0 1,0-1-287,0 0 1,0-1-2143,0-1 1,1-1-6853,2 23 9486,0-10 0,0-23 0,-1-10 0</inkml:trace>
  <inkml:trace contextRef="#ctx0" brushRef="#br0" timeOffset="5834">14994 1129 32767,'-11'-38'-76,"1"0"0,-7-21-3272,15 65 3515,-1 6-204,0 7 3407,-2 6-3370,-1 5 0,-1 5-1893,0 5 2148,3-7 1,1 2-3258,-1 19 2715,1-18 0,1 3-36,3 14 0,2-1-926,-1-19 1,1 1 910,2 18 0,3-2-1136,8-1 890,6-3 447,-2-17 0,3-2 302,14 12 26,-10-15 1,0-3 522,14 0 54,1-7 654,-1-6 1853,-3-6-1367,9-15 60,-13-3-1462,6-14-506,-17 1 0,-3-4 0,-1-2 0,-2-3 0,-3 1 0,0-1 0,-4 2 0,1-17-566,-6 24-76,0-10 271,-5 27-373,-1 6 662,-1 1-624,0 4 1511,-1 3 417,-1 2-138,-2 5-1084,-1 3 0,-2 5 0,0 3 0,1 3 0,1 4 0,2 16 0,2-8-613,7-3 0,1 1-1134,6 5-188,10 14-996,-1-19-229,2-2-6211,-1-5 9371,-3-6 1,-8-9-1,-5-6 1</inkml:trace>
  <inkml:trace contextRef="#ctx0" brushRef="#br0" timeOffset="6018">15625 1298 32767,'-6'-6'-1191,"1"1"-316,5 5-1493,0 0 1425,-11 9-4495,32 14 5912,-8 6 1,15-5-1,-10-9 1</inkml:trace>
  <inkml:trace contextRef="#ctx0" brushRef="#br0" timeOffset="6302">16102 1396 23923,'-39'-38'26,"0"1"0,2 0 0,13 14-54,22 22 12,2 4 16,0 4 896,3 6-868,8 21-17,3-4-3687,9 17 3687,1-8-8,-3-8 0,2 1-14,14 18-220,-12-16 0,0-1 197,12 13-586,-2 0 587,-1-2-445,-6-2 405,-4-2 2,-9-4-19,-5-4 1753,-6-5-1749,-7-3 1047,-26 6-1058,7-14-43,-20 4 1325,16-16-2437,-9-6 469,9-4-378,-7-6-791,13-6-849,1-4-1411,0-5 510,4-1 3629,3 3 0,6 11 1,2 6-1</inkml:trace>
  <inkml:trace contextRef="#ctx0" brushRef="#br0" timeOffset="6445">16002 1497 25893,'-15'6'-67,"2"7"-338,12 21-342,-1 5-1865,2 2 1875,3 3-495,2-12 0,1 1 1200,4 4 1,1-1 0,3 16 0,1-9 0</inkml:trace>
  <inkml:trace contextRef="#ctx0" brushRef="#br0" timeOffset="6730">16535 1689 21904,'19'-37'798,"0"-1"0,0 0 0,9-17 0,-2 3-855,-7 11 0,-1 2-1813,0 1 0,-2-1 2049,-1 3 1,-1 0 16,-2 1 1,-1 1-202,0 1 1,-2 0 149,-1 1 1,-2 0-372,4-29 318,-6 4 157,-2 4-72,-6 7 866,-2 7-718,-10 0-296,3 14 3,-9-1-115,10 19 10,-3 3 49,4 10 52,-9 19-17,2 4-1042,-7 18 1048,6-1-17,-1 6 11,4 8-11,8-30 0,0 2 0,2 1 0,2 0 3,0 1 0,0-1-6,2 1 0,1 1 6,2-1 0,0 1-12,2 0 1,1 1-3,2-1 0,1 1-3,1-2 0,1 2-56,7 11 0,1 1 2,-4-13 1,2-1-42,4 10 0,2-1-216,11 10-106,3-3-196,2-5-348,3-4-565,2-4-1463,2-5-6828,-6-5 9814,-5-7 1,-17-10-1,-6-5 1</inkml:trace>
  <inkml:trace contextRef="#ctx0" brushRef="#br0" timeOffset="6902">16621 1405 17408,'58'-17'-1081,"0"0"0,-4 2 0,1 6 1081,6 14 0,-5 5 0,-5-3 0,-11-2 0,0 1 0</inkml:trace>
  <inkml:trace contextRef="#ctx0" brushRef="#br0" timeOffset="7286">17802 982 23334,'-41'-15'56,"1"1"0,2 1 0,6 7-28,15 20-11,0 4 0,-1 3-17,3 4-6,-2 13-5,8-8 0,1 10-6,11-12 6,3-1-6,6 0-5,3-2 16,4-2-5,1-3 28,-1-3 5,0-3 29,-1-5 448,-3-3-292,4-4 49,-5-5-133,3-4 68,-7-4-57,0-3 217,-2-1-210,-2-3-7,-2-1 18,-2-1 21,-2-2-10,0-1 5,-2 1-12,0 0-16,-3 0-16,0 2 21,-1 2-33,-1 2-17,-1 2-22,-1 1-67,-2 2-6,-1 2-28,-1 2-6,-3 4-16,-2 1-51,-3 5-28,-2 4-67,-2 6-45,0 4-403,2 4 274,3 4-672,0 19 129,8-7-498,1 15-998,10-12-3926,1 0 6335,5 5 0,-3-22 0,2-1 0</inkml:trace>
  <inkml:trace contextRef="#ctx0" brushRef="#br0" timeOffset="7586">17940 1563 24676,'-46'-3'65,"-1"1"1,4-1-1,7 4-42,12 13-12,2 1-5,3 3 193,4 1-188,2 13-5,7-7 31,11 19-14,4-19 78,12 9-56,-1-12 18,5-1 13,0-1 14,2-4 34,-2-2 52,-1-4 31,-3-4 29,-3-3 133,-3-2-105,-2-1-1,-3-3 643,2-14-634,-7 2-103,1-13-63,-9 8-114,-1-2 9,-3-2-9,-3 2 13,0-2-391,-2 4 208,-1 1-40,0 3-196,0 2-424,-1 2 911,-7 2 0,12 5 1,-5 0-1</inkml:trace>
  <inkml:trace contextRef="#ctx0" brushRef="#br0" timeOffset="8345">2051 3395 14849,'0'-47'-66,"-1"-1"1,1 4 0,7 6 59,42-2-3342,-8 11 3407,-13 11 0,4-1 229,4 2 1,2 1-901,10-2 0,3 0 858,-1 1 1,5 1 53,-1 2 1,4 0-1,-3 2-93,3 0 1,1 1-29,-4 2 0,6-2 1,1 1-1,-5 0-342,-3 2 1,-3 0 0,3 0 236,0 0 0,3 0 0,0 0 1,-2 1-381,6-2 1,-3 2 0,1-1 373,-12 2 1,0 0-1,1 0 1,0 1-109,2-1 1,0 0-1,1-1 1,4 1 122,-5 0 0,3 1 0,3-2 0,0 1 0,-1 0 1,-2 1-32,0-1 1,-2 1-1,0-1 1,0 1 0,4 0-10,1-1 1,3 0 0,2 0 0,-1 0 0,-1 0 0,-2 1 5,-3 0 0,-2 0 1,-1 1-1,0 0 0,1-1 1,2 1 1,0 0-1,0 0 1,0 0-1,0 0 0,2 0 1,-1 0 0,1 0-1,0 0 1,1 0-8,0 0 1,1 1 0,0 0 0,0-1-1,0 1 0,1 0 1,1-1 0,-1 1 0,1 0 0,0 0-4,2 0 0,-1 0 1,1 0-1,0 1 0,0-1-11,-9 1 0,0-1 0,-1 1 0,1 0 0,1 0 0,-1 0 0,1-1 0,0 1 0,0 0 0,1 0 0,-1 0 0,1 1-2,1-1 0,-1 0 0,1 0 0,0 1 0,0-1 0,0 1-5,0-1 0,1 0 1,0 1-1,0-1 1,0 1-1,0-1-1,0 1 1,1 0-1,1-1 1,-1 1 0,0 0-1,0-1-4,1 1 1,0 0 0,1 0 0,-1 0 0,0 0 0,1 0 2,0 0 1,0-1-1,0 1 1,0 0-1,1 0 1,-1 0-6,1 0 1,0 1 0,1-1 0,-1 0 0,1 1 0,-1-1-1,1 0 1,0 1 0,0-1 0,0 0 0,0 1 0,0-1-2,1 1 0,-1-1 0,1 1 0,0 0 0,-1-1 0,1 1-5,0 0 0,1 0 1,-1-1-1,1 1 1,-1 0-1,1 0 2,-10 0 0,1 0 0,-1 0 1,1-1-1,0 1 0,-1 0 1,1 0-3,0 0 1,0 0-1,0 0 1,1 0 0,-1 0-1,0 0 1,0 0-1,0 0 1,1 0-1,-1 1 1,0-1 0,0 0-1,0 0 1,0 0-2,-1 1 1,0-1 0,-1 0 0,1 0 0,1 0 0,1 1 0,3-1 5,-2 0 1,2 0 0,2 1 0,2-1 0,0 1 0,0-1 0,-1 0 0,-2 1 0,-2-1-3,3 0 0,-3 1 0,-1-1 0,-1 0 0,2 1 0,2-1 0,5 0 8,-9 1 1,3-1 0,3 0 0,2 0 0,0 1 0,2-1 0,-1 0 0,0 0 0,-1 0 0,-1 1 0,-3-1 13,3 0 1,-1 0 0,-1 0 0,-1 0 0,0 0 0,-1 0-1,1 0 1,-1 0 0,1 1-16,0-1 0,0 0 1,0 0-1,1 0 1,-1 0-1,0 0 1,-1 0-1,0 0 0,-1 0 0,5 0 1,-1 0 0,1 0-1,-1 0 1,-1 0 0,-2 0 0,-1 0-1,-3 0 7,3 0 0,-3 0 0,-2 0 1,-1 0-1,-1 0 0,2 0 6,10-1 1,0 1-1,0 0 1,0 0-1,0 0 1,-1 0 1,-1-1 0,0 1 0,1-1-1,-1 1-6,-1 0 0,0-1 0,1 1 0,-1-1 0,0 1-5,-1-1 0,-1 1 1,1 0-1,-1-1 1,1 1-12,-2-1 0,0 1 0,1 0 1,-1-1-1,-1 1-11,-1 0 0,-1-1 0,0 1 0,2 0 0,1 0 0,2-1 0,2 1 0,2-1 0,0 1 0,-2-1 0,-3 0-4,-3 1 1,-2-1 0,-2 1-1,1-1 1,2 0 22,-3 1 0,3-1 0,0 1 0,1-1 1,-2 0-1,-3 0-120,14-1 0,-2 0 0,-3-1 1,-3 1-115,-2 0 0,-3 0 0,0-1-398,6 0 1,1-1 0,-7 0 612,-11-1 0,-7 0 0,2-1 0,-11 1 0</inkml:trace>
  <inkml:trace contextRef="#ctx0" brushRef="#br0" timeOffset="14000">6922 4374 11951,'0'-45'1593,"0"0"1,0-1-1,-1-4 1,1 5-799,2-1-134,-2 34-169,0 3 707,0 5-1048,-1 1 155,1 3-329,-2 4 199,0 3-137,-1 8 6,0 5 45,0 25-57,0-6-1010,1 21 999,-1-11 6,2 6-17,-1-12 1,-1 0-7,1-9 1,1 1-6,-2 10 0,0 0-22,-3 17-34,3-17 0,-1 1-20,1-11 0,0-1-47,-1 12 0,1-2-264,-1 18-140,1-2-200,2-2-559,0-17 0,2-1-1352,1 19 344,-1-21 1,2-2-5803,1 5 8096,1-7 0,-3-17 0,0-8 0</inkml:trace>
  <inkml:trace contextRef="#ctx0" brushRef="#br0" timeOffset="14913">6732 4066 14277,'45'-21'1115,"3"3"-757,0 11-663,7 0 590,5 0-694,-27 3 1,-1 1 511,3-1 1,0 1-15,0 0 1,1 0 2,2 1 1,-1 0 2,2-1 0,0 0-8,0 1 0,1 0-6,2 0 0,0 0-17,3-1 1,-1 1-513,4 0 1,-1-1 497,4 0 1,1 0-12,2 0 0,1 0-11,2 0 0,1-1-11,3 1 0,1-1-16,-20 1 1,1 1 0,0-1 3,0 0 1,0 0 0,3 0-5,2-1 1,4 1-1,0-1 1,-2 1-741,4-1 1,-3 0 0,3 0 738,-3 0 0,4 0 0,-1-1 0,-2 1 0,0 0 0,-3 0 0,0 0-254,2 0 1,0-1 0,0 1 254,0-1 1,0 1 0,1-1 5,-1 1 1,1-1 0,-1 1 1,2-1 0,-1 0 1,0 1-291,0-1 1,-1 0 0,1 1 302,0-1 1,-1 1-1,0-1 11,0 1 1,-1-1 0,1 1 10,-1-1 1,-1 1 0,1-1 16,-2 1 1,1-1 0,0 1 18,-1 0 0,-1 0 1,1-1 3,-2 1 0,0 0 0,1 0 0,-3 0 0,1 1 0,0-1-4,-2 0 0,1 1 1,-1 0 14,20-2 0,-1 1-68,-1 0 0,-1 0 40,-2 0 1,0 1-21,-3 0 1,1 0-9,-10 1 0,3 0 1,-1 0-18,-2 0 0,0 1 1,-1 0-14,-2 0 0,0 0 1,0 0 6,23 0 1,-5 1 0,2 0-12,-25 0 1,-2 1 1458,5 1-1458,-6 1 1124,-8 1-1147,-5 1 6,-7 0 2548,-5 1-2470,-5 5 17,-2-2 2272,-8 13-2283,-1-6-23,-6 8-11,0-2-16,-2 2 5,-2 3-6,0 5-3397,-3 2 3397,0 4-5,5-9 0,1 2-2280,-7 18 2268,6-15 1,2-1-424,-5 16 418,0 3-1369,1 1 1369,0 3 11,-1 2 0,0 0 8,0-1 1,1 1-17,5-22 0,1 2 258,-2 7-1,-1 5 1,1-2-264,1 1 1,2-2 2,0 1 0,1-1 3,0-1-1,2-3-2,-2 17 6,2-1 0,-1-2-6,2-2 5,-2-2-10,-1-3-7,-1-3 12,-2-5 6,-11 13 5,2-16-11,-9 8 370,4-18-358,-3-4 4,-3-1-4,-5-4-24,-4-1 7,-5-3-1,-4-2 1,-6-3-844,-5-2 846,29-6 1,-2 1-367,-1-1 0,0-1 374,-2 0 1,0 0 2,-2-1 1,0 0-4,-2 0 1,-1-1 2,-1 0 1,-1 0-9,-2 0 0,0-1 8,-2 0 1,-2 0-2,1-1 1,-4 0-1,2-1 1,-7 1 1,-4-1-9,12 0 0,-6 0 0,0-1 0,4 1 22,7 0 0,4 0 0,-3 0-22,-12-1 0,-3-1 0,4 1 5,-7-1 1,3-1-6,-2 1 0,1-1 0,-1 0 0,0 1-6,1-1 1,0 0-1,0 1 1,0-1-1,2 1 1,-3-1 5,6 2 0,-4-1 0,0 0 0,-3-1 0,-1 1 0,0-1 0,0 1 0,0 0 0,0-1 171,3 1 0,0 0 1,3 0-175,-6-1 0,2 1 0,-1-1 1,-1 1 2,1-1 0,0 0-52,-1 0 0,0 0 52,1-1 0,1 1 3,1 0 0,-3 0-5,8 0 0,-3 0 0,2 0-30,-7-1 0,1 0 32,9 1 0,-2 0 0,4 0-3,0-1 1,0 0-6,7 2 1,-2-1-1,2 1-20,-4-2 0,1 0-273,-13 0 1,4-1 196,20 3 1,4 0 472,-28-3-1674,23 3 0,2 0-3226,-15-1-2447,-4-2 6978,27 6 0,13 0 0,7 1 0</inkml:trace>
  <inkml:trace contextRef="#ctx0" brushRef="#br0" timeOffset="16425">14584 4227 16040,'13'-49'1738,"-1"1"0,2-9 0,-1 7-1301,-5 12-118,2-11-83,-9 33-79,-1 3-73,-2 5-45,0 3-11,-2 3-23,-1 5 12,1 5 0,-3 6-17,0 9 6,-1 5 10,0 8-16,0 5-2410,0 7 2421,-1 6-11,1 6-532,4-28 0,1 1 526,-1 1 0,1 1-5,-1 0 0,2 0-14,-1 1 0,0 1-6,1-2 0,0 0-8,0 0 0,1 0-12,-1-2 1,1 0-40,1 28 17,-1-4 0,1-5-73,1 8-332,1-12 293,0-2 174,-1-22-6,0-15-117,-1-9 1974,-2-15-1986,0-1 40,-1-16 55,-2-1 23,1-5 28,-1-5-464,0-6 486,1-5 6,0-2-2460,2-3 2460,2-2 12,2 0-228,1 0 222,3 2-6,1 2-668,2 2 657,0 3 0,-1 3 0,1 3 0,0 3 1056,1 3-1073,5-12 0,-2 14-5,5-8-1,-4 17 2674,4 2-2679,2 2-2584,19-4 2579,-3 8 10,17-3 391,-7 10-396,6 1 11,7 2-1039,-26 5 0,1 1 1036,3 0 1,1 1 4,3-1 1,2 1-442,2 0 1,1 1 438,4-1 0,1 1 0,2 0 0,1 0 3,3 1 0,1-1 71,1 1 1,1 0-64,3 0 0,0 0-4,-20 2 1,0-1 0,0 0 3,1 0 0,1 0 0,-1 0 0,2 1 1,-1-1-1,1 1-2,1-1 1,0 0-1,0 0-2,0 1 1,0-1-1,3 1 10,1-1 0,4 1 0,0-1 0,-2 0-254,2 1 1,-2 0 0,6 0 254,-5-1 0,6 1 0,2-1 0,-2 1 0,-5-1-9,6 1 0,-6 0 1,4-1-3,-3 1 0,4-1 0,-1 1 0,-4-1-45,1 1 1,-4-1-1,0 1 42,2 0 0,-1-1 0,1 1 14,0-1 0,-1 0 0,1 1-11,0-1 0,0 0 1,0 1-3,-2-1 1,1 0 0,3 0 1,0 0 0,4 0 0,0 0 0,-2 0-82,2-1 0,-2 1 0,2-1 75,-3 1 0,3 0 0,-1 0 0,-4-1 1,0 0 1,-4 0 0,0 0 89,0 1 1,1-1-1,-1 0-93,-1 1 0,-1-1 1,1 0 2,-2 0 1,0 0 0,0 0 0,-3 0 0,1 0 0,2 0-81,12-1 0,4 1 0,-4-1 79,-14 1 0,-3 0 0,4 0 4,3 0 0,5-1 0,-1 1 0,-6 0 2,7-1 0,-3 2-3,-8-1 1,0 0 0,-3 1-23,-1 1 1,-4 0 26,-1 1 1,-1 0 835,28 3-827,-6 3-329,-7 2 323,-6 2-6,-6 1 1412,-6 4-1422,-3 1 1897,-3 2-1914,3 14-12,-9-5 18,1 11 4,-11-8 12,-5 2-1187,-1 2 1198,-4 3-11,-4 3 2437,-4 1-2443,-4 3-5,-4 1-2447,-2 3 2458,-3 2 0,0 3-795,-2 1 784,-1 1-11,0 1 10,13-28 1,-1 1-17,-13 26 17,-1 0 11,1-1-11,-2-1 11,1 0-11,-1-1-12,-1-2 7,-1-1 4,-2-2-4,-2-3 758,-5-2-770,-4-3-6,-7-3-486,24-20 1,-2 0 502,-2-1 0,-1-1 3,-1-1 0,-1 0-6,-3-1 1,-1 0 2,0-2 0,-2 0-6,-3 0 1,0-1-9,-2-1 1,-1 0-1,-2-1 0,0-1 544,0-1 0,-6 0-587,5-3 0,-6 0 0,-2 0 0,4 0 44,4-1 0,3-1 0,-4 1-46,-6 0 1,-5-1 0,0 1-1,5-2 63,8 0 0,4 0 0,-1 0-181,-2-1 1,-1 0 0,0 0 189,-1 0 1,0 0-1,0 0 7,-1 0 1,-1-1 0,1 0-2,-2 1 0,0-1 0,0 1-224,-1-1 0,0 1 1,-1-1 224,2 0 1,-1 1 0,-6 0 1,2-1 1,-8 0 0,-2 0-1,1 0 1,5 0-169,8 1 1,5-1 0,-2 1 0,-7 0 169,5-1 1,-6 1 0,-5 0-1,-2-1 1,-1 1 0,3-1 0,4 1-1,7 0-125,-7 0 1,8 0-1,1 0 1,-6 0 121,4 0 1,-5 1 0,-3-1-1,2 0 1,2 1 0,5-1 0,-13 1 1,6 0 0,0 0 1,-3 0 1,1 0-1,0 0-4,-1 0 1,1 0 0,-1 0-48,1 0 0,0 0 0,0 0 44,1 0 0,-1 0 0,1 0 26,0 0 0,0 0 1,0 0-29,2 0 0,-1 0 0,1 0 0,1 1 0,0-1 1,0 1 1,2-1 0,0 1 0,0-1 0,2 1 0,0 0 0,1 0-2,1-1 0,1 1 0,0 0-38,3 0 1,-1-1 0,2 1 24,1 0 0,1-1 0,-1 1 21,-10-1 0,-2 0 0,3 1-544,-6-1 1,1 0-481,12 0 1,-2 0 0,5 0-3042,4-1 1,5 0 4058,-22 0 0,27-1 0,14 2 0</inkml:trace>
  <inkml:trace contextRef="#ctx0" brushRef="#br0" timeOffset="17842">22878 3954 17466,'-13'-13'173,"1"10"-145,5 33 6,0 6-17,-1 4-17,2-6 0,1 1-17,-2 21 6,2-18 0,1 1-960,-1 18 949,1 1-23,2-1 997,0-1-1000,2-20 1,0 0 13,-1 15 14,1-14 1,-1-1 19,-2 5 23,0-3 55,-2-17 846,-3-18-941,3-8-1949,-4-10 1943,4-7 934,1-7-838,2-24-1034,3 18 0,1-1 994,0-1 1,1 0-1,1-4 1,2 1-108,6-21 113,-5 30 0,0 0 45,9-30-3,-3 21 0,1-1-8,7-18-28,-7 22 0,-1 2 57,6-10-17,-2 4 55,6-9-79,1 5-49,-1 2-29,-1 10 2150,-7 14-2155,8-2 5,-4 8 222,4-3-227,-4 8-1,1 2 3315,3 1-3304,4 2-1068,5 1 1074,7 1 18,6 1-7,8 0 1,8 0 2,-9 0 1,3 0-1,-12 0 0,4 0-982,10 0 0,5 1 0,-3 0 977,1 0 0,-1 0-565,-5 1 1,3-1 0,-2 1 562,-12-1 1,-1 1 0,0-1 0,2 1 0,0-1 0,0 1 3,2-1 1,0 1 0,0-1-476,1 0 1,-1 0 0,2 1 472,-1-1 1,2 0 0,-1 0-2,1 1 0,0-1 0,1 0-74,-1 0 1,0 0-1,3 1 69,1-1 0,3 1 1,1 0-1,-2-1-3,2 1 1,-2-1-1,2 1 3,-2-1 0,2 1 1,0 0-1,-4-1 5,0 0 0,-4 1 0,1-1 140,-1 0 1,1 1 0,2-1-148,-1 0 1,2 0 0,2 0 0,-1 1-2,2-1 0,0 0 1,1 0-1,-1 0 6,0 0 0,0 0 0,0 0 0,-1 0-133,-3 0 1,-1 0 0,-1 0 0,-3 0 132,0 0 0,-3-1 0,-1 1 192,1 0 1,-1-1 0,0 1-196,20 0 0,-1 0-310,-1 0 0,0-1 310,-2 1 0,-1 0 0,-3 0 1,2 0 251,-8 0 0,2 1 1,0-1-264,-2 0 1,0 1 0,0-1 7,-1 1 1,0 0 0,-2 0 447,14 1 0,-2 0-442,-7 1 0,-2-1 0,-13 0 0,-1 0 0,9 1 0,-2 1 11,9 1-11,-4 2 6,8 4-12,-18-2 916,4 3-921,-21-2-6,-5-1 0,-3 1 2504,-4-1-2493,-2 3 1,-4-1 1110,-1 3-1093,-1 2 1548,-1-1-1554,-2 3 5,-4 1-5,0 2 5,-4 1-6,-1 3-287,-2 2 315,-3 2-3294,-2 1 3307,-2 4-23,-1 1-232,-2 3 200,7-9 0,0 2 8,-10 17-230,10-16 0,1 0 208,-5 16-13,3 1-14,1 2-12,2 0-1433,2 1 1462,-1 0-3,5-16 0,-1 0 1408,-6 19-1393,5-20 0,-1-1-37,-7 12 9,-4-3 5,-5-3 4,-3-2 12,-5-3-1220,-5-2 1231,-7-2-6,-5-3-98,10-10 0,-7-2 97,0-4 1,-4-1 0,1-1 13,8-1 0,2 0 0,-3-1 267,-9 0 0,-2 0 1,1-3-279,4-2 1,2-1-1,2-1-115,-12 1 1,-1-1 116,8 0 1,-4-1-1,3 0-199,-8-1 0,2 0 206,17-1 1,0 0 0,0 0-357,-1 0 0,0-1 0,0 0 366,-2 0 0,0-1 0,0 1 4,0-1 0,-1 0 0,-1 0 1,0 0 1,0 0 0,-1 0-1,-1 0 1,1 0 0,-1 0 3,-2 0 1,1 0 0,-1 0-198,0 0 0,-2 0 0,1 0 197,-1-1 1,-1 1-1,1 0-5,-3-1 0,0 1 0,0 0 1,0 0 1,1 0 0,-5-1-7,11 2 1,-3-1 0,-2 1 0,1-1 0,3 1-155,-1-1 1,2 0 0,0 1-1,-3-1 157,0 1 0,-2 0 0,-1-1 0,1 1 0,3 0 26,2-1 1,4 1 0,-1 0 0,-3 0-24,-3 0 0,-4 0 1,-1 0-1,1 0 1,3 1 0,-1-1 0,4 0 0,-1 0 1,-5 0 0,2 0 1,-5 0-1,-2 0 1,0 0 0,2 1-1,6-1-16,1 0 0,4 1 0,2 0 0,-4 0 8,-11-1 0,-3 0 1,1 0-1,5 0 29,3 1 1,5-1-1,-3 1-67,2 0 1,-3-1-1,1 0 1,2 1-115,0-1 0,1 0 0,-1 1-491,-10-1 0,-3-1 0,4 1 687,14 0 1,4 0 0,4 0 0,5 1 0,3-1 0,-29-1 0</inkml:trace>
  <inkml:trace contextRef="#ctx0" brushRef="#br0" timeOffset="21675">8477 4614 13511,'-8'-57'1635,"1"-1"1,-1 0-1,0 0 1,1 3-1555,1 1 0,0 7 496,4 9-72,0 5-35,2 3-78,0 6-61,1 3 236,1 6-382,0 4 201,2 5-330,-2 3 187,5 8-170,-1 4 0,4 9-1,0 5-27,-1 7-321,0 7 320,-1 9-4,-2 9-15,-3-24 0,-1 2-747,0 2 1,-1 2 726,0 2 1,-1 1-1,-1 2 1,-1 1-6,1 1 0,-2 2-8,-1-3 1,-1 3 0,0-1-2,-1 7 1,0 1-894,1-8 0,0 2 0,0-2 871,-1 2 0,2-2-25,0 0 0,2-1-269,0-2 0,0-1 154,1-2 0,1-1-148,1-2 0,0-1-447,1-2 0,1-1-2046,7 28-6083,1-10 9105,-1-9 0,-4-21 0,-2-9 1</inkml:trace>
  <inkml:trace contextRef="#ctx0" brushRef="#br0" timeOffset="22157">9956 4092 18840,'-3'-7'2492,"1"1"-1736,2 6 2062,0 0-2656,-26-13-16,21 30-12,-18-2-38,27 39-3410,-1 9 3342,-2-28 0,0 2-11,0 2 0,-1 1-567,-1 3 1,0-1 552,-1 2 0,0 0-9,-1 1 1,-1 1-939,-1-2 1,0 1 884,0-1 1,0 1-83,0-2 1,1 1-149,0 0 1,1-1-339,1-1 0,1-1-1028,2 1 1,1-1-2936,0-5 0,1-2 4590,6 25 0,-4-29 0,-2-14 0</inkml:trace>
  <inkml:trace contextRef="#ctx0" brushRef="#br0" timeOffset="22917">9149 4677 17188,'0'-8'3439,"0"1"-2521,0 7-111,0 0-146,1-65-1107,-1 41 656,0-13 0,0 2 137,-2 22-78,-1 4-73,0 2 218,0 3-380,1 3-17,1 6 22,0 5 6,0 7 5,1 5-16,-2 5 10,0 4-4,-1 5-2661,1 2 2660,0 4-34,-1 0-36,0 0 31,0-1 0,-1 0-194,0-5 199,-1-2 7,0-5-1,0-5 6,0-6 17,1-4 3350,0-5-3227,2-5 78,0-2-78,0-4 244,1-3-322,-1-16-51,1-1-6,0-11 28,1-12-22,0 8-11,0-16-655,1 14 661,0-3-12,0 1 8,1 4 1,0 1 2,0-7-8,0 9 0,-1 3 9,0 5 10,0 3 1,0 7 5,-1 3 650,0 6-673,1 6-4,0 13 4,-1 2-4,2 11-1,-1-1-6,0 3-16,0 3-11,0 2-17,-1 2-1079,2 3 922,-2 3-247,2 1-3164,2 23 3132,1-8 0,-1-10 0,0-19 0</inkml:trace>
  <inkml:trace contextRef="#ctx0" brushRef="#br0" timeOffset="23768">16948 3917 23154,'1'-41'474,"1"0"0,-1 4 1,0 7-145,-3 21-3,1 1 77,0 1-260,1 3-65,0 1-2,0 3-49,2 6 12,1 3 10,2 9 12,1 7-6,1 7-12,-1-2 1,-1 4-1476,4 22 1448,-4-16 0,-1 2-12,-1-9 1,-1 1-1440,-1 19 0,0 2 1428,-1-12 0,-1-1 3,0 16 1,-1-2-287,-1-15 1,0-3 234,0 2 1,-1-1-51,1-1 1,0 3-572,0 16 0,1 0-328,1-12 1,1 1 709,2-3 0,0 3 0,1-7 1,1 11-1,3-3 0</inkml:trace>
  <inkml:trace contextRef="#ctx0" brushRef="#br0" timeOffset="24434">18650 4001 9494,'-4'-44'1157,"0"0"1,1 3 0,0 8 730,3 14-1226,-1 3 1442,0 4-1617,-1 2 897,1 3-1143,0 3 2694,1 2-2767,0 2 1739,0 7-1705,0 3 16,0 11-10,0 5 145,0 27-1005,0-3 713,0-15 1,0 1-1112,0 26 1084,0-29 0,0 2-12,0 1 0,0 1-8,0 2 0,0 0 3,0 2 0,0-1-17,0 1 0,0 3-48,1 15 1,1 2-1285,-1-14 0,1-1 1189,1 15 0,0-1-124,1-18 1,-1-1-1163,1 0 1,0 1 566,1 0 0,0 1-1670,0-2 0,1 0-2384,0-4 1,-1-1 4822,5 23 0,-5-28 0,-2-13 0</inkml:trace>
  <inkml:trace contextRef="#ctx0" brushRef="#br0" timeOffset="24941">17667 4416 20492,'-8'-51'515,"0"-1"0,-1 5 1,6 7-196,16 10-180,-1 9-28,6-5-17,-2 11-22,2 3-23,2 1-5,3 3 22,14 3-28,10 3-33,-15 6 0,2 1-1060,21 5 1054,-1 9-17,-17-3-11,-3 4-28,-4 1-6,-6 3 6,-5 1-5,-6 2 22,-7 2-342,-6 0 325,-8 2 12,-7 0-51,-24 11 95,14-21 0,-1-2 266,-1 0 1,0-2-250,-27 11-3057,6-10 3062,16-6 12,-5 1 234,20-7-245,4-1 18,5-2-7,4 0 378,2-1-317,2 0 3510,9 2-3532,1-1-23,37 0-100,-14-2-90,26-1-1138,-16 0 594,5 0-828,5 0 1512,-20-1 0,-1 1 0,2-1 0,1 0 0</inkml:trace>
  <inkml:trace contextRef="#ctx0" brushRef="#br0" timeOffset="25626">24667 4004 19333,'0'-8'2262,"1"2"-1454,-1 6 1695,0 0-2307,10-43 118,-2 60-191,6-32-28,-5 72-1641,-2 0 1565,-3-25 1,-1 2-1009,1 4 1,-1 1 996,1 3 0,-2 1 0,1 2 1,-1 1-1105,0 3 1,0-1 1092,-1 1 0,1 0-17,-1 1 1,0 0-419,1-2 1,0 3 145,0-5 1,1 4 0,0-3-499,2 8 0,0-1-1120,0-7 0,0 1 0,2-2 1910,3 11 0,0-7 0,1 5 0,2-3 0</inkml:trace>
  <inkml:trace contextRef="#ctx0" brushRef="#br0" timeOffset="26317">25284 4270 16510,'-1'-5'1585,"0"0"667,1 5-1989,17-63-1457,-4 41 1281,1-14 0,3 2 75,5 23-33,5 1 137,1 2-171,3 3-16,0 1-7,2 2 57,12 3-78,-10 3-29,8 2 0,-16 4-5,-2 2-6,-3 3 6,-2 1-11,-4 3-6,-2 0-11,-2 3 22,-4 0-22,-2 2-6,-3 0 0,-3-1-33,-5 1-2756,-4-1 2795,-5-1 5,-4-2-97,-17 6 114,5-9 17,-10 2 51,10-10 66,-7-2-32,10-3-1,-5-2 67,15-4 23,3-2 22,3-3 734,1-5-728,5 1-23,0-3-78,5 4 220,6-4-304,1 5 3326,6-2-3343,0 5-6,3 2 0,3 2 1,2 2-12,3 2 0,1 3-11,3 5 28,0 5-469,2 2 441,0 3 0,-1 2-33,-2 2 5,-2 0-289,-3 1 256,-4 1-23,-4-1-11,-6 0-17,-3 0-12,-8-1 1,-5-1-146,-19 6 113,0-9-782,-15 2 703,6-10-73,-3-4-163,-1-2-318,-1-3-779,1-3-2200,3-4-4561,5-2 8329,7-2 0,12 3 0,5 2 0</inkml:trace>
  <inkml:trace contextRef="#ctx0" brushRef="#br0" timeOffset="26561">26192 3892 20151,'6'-2'1954,"-2"0"1127,-4 2-2784,-8 66-3889,6-27 3687,-2 8 0,0 2 39,7 7-33,3 7-68,-2-29 1,1 0-20,0 2 0,1 0-6,-1 1 1,1 0-12,1 0 1,0 1-276,0-1 1,0 0 235,0 0 0,1 1 97,-1 0 0,1 0-274,-1 2 1,0-1-956,-1 3 0,0 0 135,-2 1 0,0 2 1039,0 8 0,-2-4 0,1 6 0,-2-2 0</inkml:trace>
  <inkml:trace contextRef="#ctx0" brushRef="#br0" timeOffset="28784">7313 4802 19764,'-2'-6'2162,"-1"1"-1489,3 5 749,0 0-1394,-6 1 11,9 13-11,-3 6-11,12 16-500,1 2 489,1 5-827,1 1 748,-1 3-95,0 0-117,-2 2-180,-2 0-1512,-3 0 689,-2-1-846,-2-2-2011,-1-5-4077,-2-6 8222,0-8 0,0-14 0,0-6 0</inkml:trace>
  <inkml:trace contextRef="#ctx0" brushRef="#br0" timeOffset="29078">7360 4944 14586,'-23'-49'1165,"0"0"0,3 6 0,2 3-2646,-1-20 1766,10 28-72,1-19 1425,13 37-1537,6 0 910,4 3-960,5 2 466,4 1-494,4 3 21,18 2 3041,-8 3-3057,14 4-1157,-14 4 1135,-1 4-6,0 4-28,-3 2-17,-2 3-263,6 14 236,-14-8 10,1 10 0,-19-11 12,-6 0 5,-9-2 17,-24 11 23,-2-10-31,-1-5 1,-1-2 24,-14 2 246,18-8 1,0-2-269,-13 1-62,3-3-23,3-3-128,5-3-326,5-1-1148,6-3 1720,5-2 0,9 1 0,2 0 0</inkml:trace>
  <inkml:trace contextRef="#ctx0" brushRef="#br0" timeOffset="30196">10592 4719 13760,'0'-4'5411,"0"0"-791,0 4-4519,0-43-62,0 32-22,0-33-6,0 46 6,0 2 28,0 4-28,0 4 0,0 3-1,0 5-4,0 2-1,1 4 0,0 2 0,-1 2 17,1 16-11,-4-11-11,-3 11 5,-2-16-339,-4-3 334,-1-2 11,-2-4 11,-1-4 5,1-5 23,1-3 12,2-5 10,0-2 79,-1-11-90,4-1-17,-1-10 12,6 0-12,2-3 12,1-4 89,2-18-67,3 8-5,1-13-29,4 14 356,0 0-327,3 2-774,1 2 807,1 4-34,1 3-11,0 4-16,-1 5-23,0 3-17,-1 3 0,0 4-11,0 3 0,7 4-6,-3 5 12,6 3-6,-4 5 0,0 3 0,1 4 6,1 3-18,0 3-632,-1 2 638,0 2-5,0 0 11,0 0 0,0 0-232,-1-3 232,0-1 0,-1-3 0,-2-3-11,-2-4 0,-2-4 1408,-2-4-1386,-4-3 17,-1-3 6,-2-3 263,0-12-297,0 0 56,1-24-33,-2 8 16,0-11-17,-1 7 18,-1-2-12,0-2-1660,0 1 1649,0 0-70,0-11 59,0 14-18,2-6-32,2 18-29,0 4-129,2 5-190,0 5 1187,0 2-2716,0 4 1093,1 6 1,-2-4 0,-1 4 0</inkml:trace>
  <inkml:trace contextRef="#ctx0" brushRef="#br0" timeOffset="30905">15463 4573 18656,'-5'-45'539,"0"-1"1,1 4 0,0 10 1455,2 19-1783,0 4-94,0 4 591,0 3-709,0 6 385,-2 17-379,0 2-6,-1 15 1111,2-3-1139,-1 3-1116,2 4 1043,0 1-50,2 4-3108,2 1 2956,2 2-117,4 0-659,2-1 413,3-3-164,1-3-1081,-3-12 1,0 0-391,1 3-686,3 11-3364,-13-34 7077,-2-4 1,0-4 0,0-2 0</inkml:trace>
  <inkml:trace contextRef="#ctx0" brushRef="#br0" timeOffset="31129">15372 4836 11971,'-16'-56'1421,"0"-1"0,1 5 0,4 4-430,3-9-1532,4 1 1163,3 3-95,5 1 62,3 5-264,5 6-90,3 5 167,2 7-296,1 5-33,3 5 492,16 4-543,-7 7 6,13 2 817,-10 9-845,2 4 22,2 6-22,-1 5 11,-1 4 17,-5 4-28,-3 4 6,-6 4-12,-5 3 6,-7 18 0,-8-12 11,-9 10-22,-8-20 17,-9-3-6,-6-3-23,-6-4 694,-2-3-991,-20 1-160,17-10-674,-10 0-3405,24-9 4566,6-3 1,11 0 0,4-1-1</inkml:trace>
  <inkml:trace contextRef="#ctx0" brushRef="#br0" timeOffset="32045">19386 4454 20790,'7'-43'397,"1"0"1,-1 4 0,-2 9-191,-4 21 1034,0 4-1180,-1 2 393,0 2-426,0 6 212,0 2-218,1 7 659,-1 4-664,0 5-6,1 4 0,-1 4-581,1 1 564,-1 2 12,0 0-3209,-2-1 3203,0 0 11,-2-2-1407,-2-2 1396,-3-1-6,-4 4 12,2-11 11,-2 1 22,7-14 333,1-4-310,1-3 2651,1-3-2680,-1-5 1,-1-16-23,2 1 2208,-2-12-2219,4 6 11,0-5-11,1-2 17,5-25-3398,0 13 3386,1 14 1,0 1 5,4-12-126,1 3 127,2 6 5,-2 5-6,0 6 0,-3 4-5,-1 7-23,-2 4 0,0 4 12,-2 3-1,1 4 3332,2 3-3319,2 6-19,3 6 6,2 4 0,2 5-5,2 5-6,2 4 6,1 3-895,3 3 900,1 2 6,1 0-11,-7-15 0,0 0 5,9 13 6,8 7-11,-6-11-545,-10-13 556,2 1 22,-12-14 85,-1-6-56,-5-3-12,0-7 1004,-3-5-1032,0-6 12,1-18-12,-1 4-22,0-13 11,-1 8 6,1-2-3192,-1-1 3186,0-2 0,2 1-523,3 2 517,2 4-27,3 4-29,0 6-56,2 4-162,0 6-1499,6 3-4215,-2 6 6775,9 4 0,-14 1 1,1 2-1</inkml:trace>
  <inkml:trace contextRef="#ctx0" brushRef="#br0" timeOffset="32628">23544 4482 21220,'11'-42'847,"0"1"1,-1 3 0,-3 10-663,-6 23-123,-1 2-51,0 3-11,-1 4 11,-1 4-11,-2 8 17,-5 21-28,1-3-6,-3 17-17,4-11-38,2 2-245,2 1 127,1 1-592,2 1 401,1 1-123,2-2-118,2-1-162,2-4-107,0-3-83,3-5-169,-3-4-2151,2 0 785,-4-12-493,-1 0-509,-3-12 3511,-1-1 0,0-2 0</inkml:trace>
  <inkml:trace contextRef="#ctx0" brushRef="#br0" timeOffset="32855">23486 4715 11190,'-7'-49'1407,"0"-1"1,1 4 0,2 3-405,2-7-124,1 2-95,1 2-89,1 2 336,5-10-701,0 16-78,5-6-78,-2 20 1197,4 4-1298,1 3-34,4 5 502,4 4-491,21 2-50,-6 6-22,17 5-1,-23 5 1,-1 2 66,16 11-55,-16-5 0,-2 0-23,8 15-22,-5 4 20,-6 2-132,-6 19-2043,-10-16 2127,-10 11 6,-13-22-353,-9-4 358,-10-4-34,-6-4-38,-6-4-62,-3-2-129,-3-4-382,0-3-1678,3-3 2396,-3-1 0,25-2 0,3 0 0</inkml:trace>
  <inkml:trace contextRef="#ctx0" brushRef="#br0" timeOffset="33676">26925 4452 23528,'46'-30'291,"-8"23"-246,-36 33 0,0 11-6,-5-9-22,-1 1-17,-4-1 11,-3 1-1261,-2-1 1261,0-1-2745,-2-1 2745,1-2 0,0-3 51,-4 2 145,2-10-45,1-2-22,4-8-11,5-6 604,1-3-672,1-6-5,0-2-16,2-5 4,0-4-4,2-1-18,0-4 3387,1-1-3381,2-3-6,3-2 23,1-1-219,2-2 213,1 1-3255,6-10 3272,-4 14-11,2-5-46,-5 20 18,-1 3-1,-2 6-16,0 2 132,-1 3-148,0 2 4,7 8 12,-1 2 0,5 8-11,-2 5 6,2 2-12,1 7 28,9 17-11,-6-9 2994,8 13-3017,-9-16 1,2 0-12,-1-3 6,3-1 6,7 5 16,-7-13 6,4 2 17,-13-16 84,-2-4-73,-2-3 0,-3-6 6,-1-3-23,1-7-5,0-5 5,2-4 0,-1-4-5,1-4-433,-3-2 427,0-1-6,-2-4 17,-2-2-11,-1 0 11,-1-1 182,-1-9-198,-1 15-23,-3-4-236,-4 17-100,1 10-426,-4 2-1691,1 11-6800,1 2 9392,1 1 1,5-1 0,1-1 0</inkml:trace>
  <inkml:trace contextRef="#ctx0" brushRef="#br0" timeOffset="34812">5218 4941 14449,'-7'0'2660,"1"0"-307,6 0-91,0 0-1954,-20 1-55,29-1-68,-8 0-51,39 0-39,10-2-3350,10 0 3280,-26 0 0,1 0 8,2 0 1,2 0-9,2 0 1,1 0-7,1 0 1,1 0-3,2-1 0,-1 1-3,2 0 0,0 1 0,-1-1 0,1 0-3,-1 1 0,0 0-6,-2-1 1,1 1 8,-3 0 0,-1 0-14,-2 0 0,-2 0 3,-2 0 0,-2 1-9,25-2-44,-10 1-367,-10 0 350,-8 0-51,-9 1-61,-7 0-163,-5 0 2805,-5 0-5740,-2 0 0,-1 0 0</inkml:trace>
  <inkml:trace contextRef="#ctx0" brushRef="#br0" timeOffset="35379">5240 4715 18902,'24'-38'640,"0"0"0,0 2 1,-9 12-513,-15 22-77,0 2-40,-4 3 17,-3 2 11,-7 5 0,-2 4-5,-6 3-6,-3 3 0,-4 2 0,-4 2 0,-2 2-1237,-2 0 1232,-1 3 5,-1-1 5,0 1 18,0-2 21,3 1-86,3-4 115,5-1-12,5-3-2965,5 0 2932,5-4 0,6-1-6,4-1 626,4-1-608,4 1 289,4-1-307,6 0 3365,5-1-3483,19 4-1775,-3-3 1602,15 4-229,-10-6-3340,3-1 1368,1 2-5971,-6-1 8338,-5-2 1,-16-4-1,-8-2 1</inkml:trace>
  <inkml:trace contextRef="#ctx0" brushRef="#br0" timeOffset="36188">5929 5051 8547,'-6'0'5206,"1"0"-964,5 0-3894,-1-3-201,9 3-1,2-4-21,12 4-15,4-1-164,2 0 156,2 0-366,15-2 415,-10 1-8,-4 0 0,2-1 87,26-4-141,0 1-1267,1-2 1262,-17 2-6,1 1 23,0-1-6,2 0-11,-14 3 0,0-1 6,17-1-12,11-1-708,-24 3 697,-3 1-5,-3-1 39,4 2-79,-12 1 0,1 0 415,-15-1-381,-2 1 1262,-4-1-2297,-1 1 1,-1 0 0</inkml:trace>
  <inkml:trace contextRef="#ctx0" brushRef="#br0" timeOffset="37133">3462 6043 10273,'-5'-51'549,"-1"0"0,2 5 0,0 5 248,3 1-203,1 6 1277,0 8-1501,0 6 981,0 7-1160,-1 4 2188,-1 6-2396,2 1 3139,-1 9-3066,2 14-6,1 6-318,0 12 291,1-2-12,-2 5 0,-1 4-16,0 3 2,1-13 0,-2 2-3,0 21 6,0-21 0,0 0-5,-4 14-1189,0-4 1182,-1-4 12,-2-5 6,1-6 5,-4 0 34,3-14 89,-3-1-50,6-16 402,0-8-452,4-6 5,-1-7 22,2-6 124,6-23 760,-1 5-849,7-17 16,-1 12 5,1-3-588,1 1 600,2 1-12,-5 18 1,2 1 45,10-22-107,1 5-228,1 13 200,-11 23-34,3 2 0,-3 7 6,0 6 377,2 3-389,3 6-4,0 4-29,4 5-22,-1 3-6,2 4-89,2 3 165,-1 2-804,1 1 1,-1 1-366,8 9-227,-7-8 1,-1-2-1341,3-1-1586,0-4-4849,-2-6 9168,-4-7 0,-11-8 0,-3-5 0</inkml:trace>
  <inkml:trace contextRef="#ctx0" brushRef="#br0" timeOffset="37465">4274 6082 18451,'-14'-41'306,"1"0"1,1 3-1,0 11 1354,-1 23-1548,-5 6 480,5 3-570,-3 5 289,8 4-305,1 4-6,7 24 11,3-14 0,7 18 661,14-12-672,-2-9-589,11 5 583,-7-13 18,3-3-7,0-4-5,1-4 34,9-3 50,1-14-11,-2 0 123,1-24-68,-19 11-437,5-12 449,-11 8-6,-2-1-5,-2-1 5,-3-1-5,-3 0-11,-2 1-6,-1 1-17,-3 2 56,-3-7-72,-4 8-79,0 2 231,0 10-332,5 10 343,0 4-499,1 5-79,0 5-196,1 6 212,0 2-919,1 6-592,0 2-1412,1 3 3243,3 7 0,-2-17 0,2-1 0</inkml:trace>
  <inkml:trace contextRef="#ctx0" brushRef="#br0" timeOffset="38196">4789 6317 22822,'33'-36'22,"-1"1"0,-2 2 1,-4 7-6,-7 12 5,1 0 1,0-1 693,-2 0-683,0-1 1,-2-1 5,2-14-17,-5 5-3817,1-14 3823,-5 9-6,-2-5 92,-1-1-103,-1-3 6,-1 0 11,0 0 17,-1 1 22,-1 2 40,1 3-108,-1 2 174,0 5 237,-1-5-192,0 11-11,-1-1 225,-2 10 2444,0 6-2831,-1 1 1142,-2 9-1170,-8 14 11,-6 19-23,-2 6 250,-1 11-249,7-8-810,4 4 810,1 3-9,8-14 0,1 2-2,5 19 7,0-20 1,2-2 3,12 11-9,-1-17 0,3-1-13,14 12-505,-10-17 0,2-2 526,14 1 12,3-6-22,1-7-1,0-4 6,0-5-6,-2-4-2649,-3-5 2667,-3-4-165,-9-10 0,-1-2 175,4-9-11,-8 5 1,-3-3 10,-3-25-5,-8 10-6,-1-14 23,-8-2-23,-2 16 0,-3-9 168,-14 0-123,10 27 0,-9-10 429,13 30-435,2 2 685,1 2-690,1 1 3060,1 0-2886,0 1 815,0-1-967,0-5-45,-1 0-11,1-4 6,-1 1 6,-1-6-12,1 3-11,-1-3 5,1 5 7,1 1-7,-1 0 1,2 0 5,-2 1-5,2 0-1,0-4 6,0-1-11,0-1 6,0 0-6,0 3 0,0-1 6,0 0 10,0-6-10,-1 7 5,0-3 6,-1 9-11,1 1-18,0 2-49,-1 2 33,0 3 17,0 4 16,-2 6-5,-3 17 0,2-3-5,-2 15 27,4-7-28,1 4-266,1 2 255,1-9 0,-1 0-686,3 20 652,0-18 1,0-1-123,5 16-245,1-16 1,3 1-552,7 18-770,-4-19 0,2-1 1739,15 17 0,-13-24 0,0-1 0</inkml:trace>
  <inkml:trace contextRef="#ctx0" brushRef="#br0" timeOffset="39613">9122 6575 20746,'29'28'-10,"1"-1"0,-2 14 1,-8 1-43,-17 19-389,-5-17 1,-1 1 436,-3-8 1,-2-2-1007,-3 3 0,-1-1 983,-1 1 1,-1 0-1,-2-1 0,0 1-8,-1-1 0,0-1 31,-1-1 1,0-1 11,0 0 1,-1-1-10,0-3 1,0 0-1,0-1 1,0-1-56,-20 20 23,0-5 599,2-9-543,1-8 3,1-7-792,3-8 861,2-5 562,-9-17-449,12-2-1103,-11-28 1152,20 9 41,-1-14 43,10 10 10,4-14-99,3 13-40,3-8-32,2 21-52,2 5 641,0 5-724,3 5-39,-1 5-6,4 6 3222,-1 5-3228,1 8 514,3 4-485,5 20-12,-3-6 0,4 12-3392,-7-12 3387,2-1-6,1-2-359,4-1 365,4-3-2113,20 5 2124,-7-11 5,15 2-1361,8-11 1378,-14-6 1013,15-4-1016,-29-6 1,-1-2 19,16-6-40,-15 2 1,-2-2 23,10-7-12,-1-3-6,-4 0 72,9-11-105,-14 8 1964,4-5-1987,-17 11-134,-1-2 2850,-8 8-3298,-1-1-510,-6 11-25,-6 4-3420,-3 5 4647,-8 7 0,7-5 1,-1 2-1</inkml:trace>
  <inkml:trace contextRef="#ctx0" brushRef="#br0" timeOffset="40162">7812 9222 16618,'7'-50'701,"0"0"0,-1 0 1,1 3-1,-1 1 1,1 5-442,-1 3 0,-1 2-292,1 2 1,0-1 499,1-9 0,-1 1-14,3-16-1182,-4 24 0,-1 2 1108,-1-1 971,-1 2-1105,-1 14 31,0 2-226,-1 13 321,0 2-377,-1 7 1896,-1 5-1843,-4 18 0,-2 5-20,-5 17-726,1-5 0,-1 2 706,3-13 1,-2-1-797,0 3 0,-1 1 796,-1 2 1,0 1-845,-2 1 1,0 1 838,0 1 0,-1 0-3,0 1 0,1 1-547,-1-1 1,0 3 534,2-5 1,1 3 0,0-3-14,-2 6 0,1-1 11,-3 13 0,1-3 5,8-22 1,1-4-14,-3 25 366,4-11-360,3-11-18,3-10 1118,1-7-1023,1-8 1802,0-6-1785,2-5-22,2-6-5,2-7 0,11-26-23,-3 2 757,-3 10 0,0-4-755,8-20 1,0-2-1328,-6 19 1,-1-1 1307,9-20 1,1-1 13,-5 15 0,0 4-1352,10-18 1347,-11 21 0,1 3 19,3-3 11,-1 5-11,-3 7-16,-2 4-23,-2 6 0,-1 4 171,-2 4-182,2 2 2691,6 8-2691,-1 3 5,6 8-11,-4 4 1517,1 6-1545,0 4 11,-1 5-16,-1 3-12,-3 2-50,0 4-79,-2 1-122,-1 2-203,0 1-1016,-1-2 255,2-1-1552,-1-4-930,2-3-4844,-1-7 8603,0-8 0,-7-11 0,-2-6 0</inkml:trace>
  <inkml:trace contextRef="#ctx0" brushRef="#br0" timeOffset="41282">8673 9418 23405,'-44'6'84,"12"-2"95,47 0-84,0-2-5,10-1-40,-2-2-16,4-3-12,2-2-5,2-4 6,-1-2-199,-1-1 238,-3 0 27,-3-1 29,-4-1-1,-5-1-16,-4-1-6,-3-2-27,-4-2 10,-1-1 0,-2-2 6,-2 0 45,-6-7-45,-1 9-11,-5-3 5,1 13 199,-1 3-221,-2 2-16,-2 4-12,0 1-17,-1 3 6,0 3 11,-8 11 5,7 0-3425,-4 8 3392,10-2-1519,-6 29 1485,9-15-151,-2 19 106,11-23-16,4-1-163,8 11 101,3-11-415,8 7 387,0-15-6,3-2-229,24 2 208,-7-9 4,18-1 7,-12-10 27,4-5 34,1-4 61,-1-7 1,2-4 92,-21 6 0,1-1 806,17-8 1,-1-1-726,-4-6 562,-7-3-523,-4 1 12,-7-2-75,-5 0 114,-6 1 6,-5 1 27,-4 1 6,-4 3-11,-3 3 736,-9-3-842,-2 11-40,-9-1 914,1 12-964,-4 3 1409,-2 6-1415,-3 4-5,0 7-6,-1 3 11,2 5-437,1 2 415,4 3 6,2 0-1,5 2-5,4 0-12,3-1-16,4-1-6,2-2 1,2-1-7,4-4-5,3-1 6,4-3 22,1-3 11,3-4 17,0-3 801,2-4-768,-1-2 1,0-4 16,1-4 12,0-4-17,0-6 16,1-1 1,0-4 11,0-2 11,-2-3-534,0 0 546,-1-3-1,-1 0 146,4-12-95,-6 13-282,2-4 315,-7 15-16,-3 6-34,-2 4-57,-1 3-49,0 3 280,-1 1-393,-3 5 366,1 2-270,-4 7-23,1 4-61,-3 13-6,3-5-34,0 9-22,5-10-17,4 0-22,3 0-12,5-2-16,5 0-34,4-2-56,5-1-78,7-3-407,3-2 289,7-2-39,4-3 34,4-4 38,3-3 84,3-4-820,1-3 1022,1-5-1264,-2-4 1438,-2-4 61,-4-2-737,-5-4 811,-5-1 44,-7-4 51,-4 1 38,-5-2 30,-7 0 241,-3 0-237,-6 2 6,-5 1 6,-3 3-29,-4 3 703,-5 3-787,-5 3-55,-4 5-17,-5 3 5,-3 4-5,-4 6-17,-4 4-17,-2 8-11,-3 6-17,-1 4 333,0 4-355,1 2-28,2 2-17,5 1 0,5 0-17,4-1-11,6-2-11,6-2-6,5-4-6,4-2 18,6-4 616,3-4-595,8-4 18,5-6 16,6-4 6,5-8-11,6-4-3,-7-5 0,0-3-2894,18-12 2894,-16 7 0,-2-1 31,13-15 515,-3-4-487,-14 9 0,-1-2-37,-8 7 1,0 0-221,4-11 1,-2 0 225,-7 9 0,-2 0-492,-1-2 0,0 0 497,-1-1 1,-1 0 16,0-2 1,-2 0-1,1 0 1,-2 0 2,0 0 0,0-2 190,1-21 1,-1 1-157,-3 23 0,1 0 0,0-15 0,-1 4 100,-1 14 2283,-1 8-2322,0 7 244,0 6-356,0 5 826,-1 4-909,1 1 1669,-2 3-1653,0 4 17,-3 22 0,2 3-542,-2 20 536,2 1-1902,-2 9 1877,3-27 0,-1 2-31,1 2 1,-1 1-68,-1 3 1,1 1-113,-1 1 0,1 2-182,-1 2 0,0 0-297,0 2 1,1 0-830,0 2 0,0 0-3201,2-4 1,0-1 4243,0-5 0,1-4 1,0 4-1,0-18 0</inkml:trace>
  <inkml:trace contextRef="#ctx0" brushRef="#br0" timeOffset="42228">25874 5986 19504,'17'-52'284,"0"1"1,-2 4-1,-3 9 1865,-4 16-2058,-3 7-54,-2 6 804,-2 4-869,0 4 506,-3 12-640,-6 16 193,-2 7 593,-6 15-576,1-5-9,-1 6-3063,-2 5 3035,-2 2-19,11-26 0,-2-1-482,1 0 1,0 1 477,0-1 0,-1 0-38,-11 28-184,2-2-72,-3-1-10,0-3 29,5-17 1,0-1-635,-12 17 749,11-21 0,-1-1-123,-9 5 59,0-6 569,1-7-329,0-5 30,1-8 28,0-3 10,2-7 7,1-5 2459,2-6-2459,3-7 5,3-3 5,3-3 1,3-2 179,1-13-112,4 12 1249,1-7-1244,3 17 984,-1 4-1023,1 5 299,-4 2-422,1 6 21,-5 4-21,-1 4 258,0 6-281,0 1 12,1 2-17,3-1 23,3 1 5,1 1-6,6 0 17,4 0-5,7-1 5,5 0 6,6-2 11,3-2-6,4-2 45,22-3-22,-11-2-557,-5-3 0,-1-2 574,6-3-1,11-4-615,-20-1 622,-3-3-7,-3-2-16,-3-1-105,-3 0 110,-3-1-4,-4 0-7,-2 1-50,-3 1 17,-3 1-6,-3 3-12,-2 2 993,-2 2-1138,0 3 593,-1 1-783,-2 1 30,-2 3-2114,-8 8-2447,0 2-4034,-5 5 8912,7-4 0,4-6 0,3-3 0</inkml:trace>
  <inkml:trace contextRef="#ctx0" brushRef="#br0" timeOffset="42606">25031 7470 18304,'17'-44'771,"1"0"0,-1 4 1,-4 7-229,-6 15-84,-1 6 1019,-3 4-1243,-1 4 298,-2 2-527,0 2 195,0 4-179,0 3 699,-1 9-631,-5 23-40,-1-1-619,-6 20 591,0-6-1264,-4 5 1233,7-26 1,-2 1-1176,0 1 1,-1 0 1155,-1 2 0,0 0-23,-2 1 1,0-1-624,0 1 0,0 0 584,-1 0 0,0 0-36,0-1 0,1 1-56,-1 1 0,0-1-115,1 1 1,1 1-169,0 0 0,1 0-626,0 1 0,1 0 326,1-1 1,1 0 2,1-2 0,1 0 93,1-4 0,2-1-620,0 4 1,2-3-493,0 9-1233,1-4 0,3-28 3014,0-6 0,0-5 0</inkml:trace>
  <inkml:trace contextRef="#ctx0" brushRef="#br0" timeOffset="43306">24644 8335 9388,'-3'-52'2016,"-1"0"1,1 5-1,0 3-710,-3-12-276,0 8-207,-1 6-179,-1 7 783,0 5-1052,1 6-73,0 5 515,2 4-649,2 5 270,2 3-371,0 2 733,3 1-817,3 1 208,5-1-224,7 1-1,6 0 0,8 0 12,5 2-1327,7 1 1338,7 0 11,3 0 0,3 1 0,3 2 0,-16-2 0,0 0 0,-11 0 0,1 0-14,20-1 0,-2 1-2957,5-2 2971,-22 0 0,-2-1 6,5-2-77,-4-3 99,-7-1 6,-4-1 22,-5 0 17,-4 0 16,-4 0 29,-2 1 860,-5 0-765,0-2 3209,-3 2-3355,-2-1 119,-3 3-130,-2 0 6,-3 2-1,-3 2-16,-5 1-17,-2 2 6,-4 3-12,-2 3-11,0 5-3397,-1 4 3386,3 2-90,-5 13 90,11-7-6,-2 10 1,12-14-1,3 1-11,4-2 0,1-2-5,9 5 39,6-2-6,5-2 6,3-6 11,-4-7 11,0-3 11,2-1 6,1-4-554,1-1 594,0-5 10,0-2 35,-1-2-12,-2-3 11,-1 0 151,5-13-151,-6 5 0,4-8-6,-7 9 1,-2 1 5,-2 1-12,-2 4 1,-1 4-17,-3 4 3037,0 2-3082,-3 4 949,0 1-1061,-1 1-39,-2 5 73,-1 2 11,-2 7 6,-2 4-6,-1 5 0,-2 4-3404,-1 0 3388,1 2-77,1 0 3,-1 11 23,4-9-12,1 9-10,4-13-6,3-1 22,2-2 6,3-2 16,4-3 40,2-4-11,2-4 16,2-3 17,2-4-5,1-3 16,3-5 6,0-4 0,3-5 34,9-12-29,-8 2-5,8-8 12,-12 7 21,0-1-10,-2 2 105,7-6 3286,-9 10-3347,2-2 67,-11 11-111,-4 6 88,-3 1-139,-2 4-101,-1 0 56,-3 11 34,-1-1 5,-4 12-39,0-2-16,-1 3-12,0 1-3834,-6 28 3515,8-18-196,-4 21-2161,9-13 721,2-11-3147,2 7 5175,3-15 0,-1-11 0,0-2 0</inkml:trace>
  <inkml:trace contextRef="#ctx0" brushRef="#br0" timeOffset="43472">26188 7654 16084,'-17'1'-2004,"3"-2"1,16 6 0</inkml:trace>
  <inkml:trace contextRef="#ctx0" brushRef="#br0" timeOffset="43806">26167 8377 20574,'8'2'2045,"-2"-1"-995,-6-1-26,0 0-855,62-67-3902,-37 39 3806,13-14 0,-1 1 22,-13 13 130,3-4-141,-1-5-20,-6 7 1,1-1-15,10-22-30,-11 16 0,-1 0-4,-6 7 1,-1 1-428,0-2 1,-1 0 435,0-1 0,-2 0 25,7-29 12,-5 2 16,-3 7 1,-4 7 22,-3 8-19,-3-1 13,-1 16-16,-2-1-29,0 15 2420,-2 3-2448,1 3 1,-1 4-12,-1 4 0,-3 8-5,-2 5-1,-2 7-1784,-1 8 1790,-1 7-5,0 8 703,-1 6-712,7-9 1,-1 2-1,3-12 0,1 1-3,-2 13 1,0-1-4,5-14 1,0-2-26,2 0 1,0 0-294,1-2 0,1 2 44,4 10 0,2 0-81,-1-12 0,2 1-3725,9 19 0,2-3-5522,6-1 9611,8 8 0,-20-38 0,-4-8 0</inkml:trace>
  <inkml:trace contextRef="#ctx0" brushRef="#br0" timeOffset="55426">27835 3773 20308,'9'-28'151,"5"3"-5778,19 8 5627,5-2-6,5 0-154,4-4 154,6-1 72,-24 10 1,0 0-65,1 0 1,0-1-203,2-1 1,1 0 193,16-8 0,1-1 3,-12 6 1,0 0 2,12-6 0,1-1 2,-4 1 1,-1 0 680,-12 6 0,1 0-692,7-6 1,-2 1 8,10-7 0,-7 2 17,-6 3 1065,-7 2-1032,-6 2 12,-6 2 1369,-4-7-1307,-8 3-68,-12-6-40,-4 11 772,-11 3-727,2 6 1071,-4 1-1088,-2 1 294,-2 0-299,-3 0-760,-1 2 777,0 0 6,1 2 0,2 0-13,3 2 35,3 0 6,2 1-6,6 0 0,2 1-17,5 0 213,3 0-252,2 0 800,2 0-783,6 0 32,2 1-27,7 0-11,3 1-16,4 2-1,4 0 6,3 1-417,3 1 373,2 2-1,2 2-6,1 2-856,2 3 901,0 2-27,1 4 66,-1 2 1,0 3-27,-1 2-36,-12-6 1,-1 1 0,11 13-626,-14-13 1,0 1 571,2 9-26,-5 0-266,-4-1 137,-7-2-29,-4-1-44,-9-2-80,-5-2-152,-8 0-421,-7-2-722,-3 0-1851,-2-2-6323,1-3 9793,5-4 0,11-7 0,6-3 1</inkml:trace>
  <inkml:trace contextRef="#ctx0" brushRef="#br0" timeOffset="56176">29724 2964 14555,'-15'51'83,"-1"0"1,2-4-1,3-6 1891,4-5-1928,2-1-21,1 0 1175,1 0-1179,0-4 1,1-1-5,0-5 677,1-2-668,-1-5-5,1-2 2060,0-5-2014,0-2 496,0-4-294,1-2 286,0-2-393,0-6-72,2-1-23,1-8 11,2 0 12,1-5 78,6-14-50,-1 5-12,3-10-556,0 9 539,0 0-27,2 0-6,1 2 0,3 1-11,0 2-1,2 2-10,0 4-17,0 3-6,-2 3-11,6 3-11,-6 4-6,5 2-11,-9 6-6,0 2-5,0 4 6,0 5-163,12 20 72,-11-10 536,8 15-603,-14-16-61,0 1-73,-1-2-84,3 1-1070,0-2 807,4-1-760,1-1 586,2-3-325,3-3 252,-1-3-16,3-4 22,0-3 190,0-2 242,0-2 174,0-3 313,-1-4 128,-2-4 96,-2-2 886,-3-3-276,5-12-296,-7 6 373,3-7-117,-6 8 46,-2 2 62,0 2 232,-3 4-412,-1 3-39,-3 3-302,-1 2-158,-2 4-116,-1 0 396,-2 2-470,-2 3 45,-9 7-67,2 2-11,-5 7-6,8-1 0,2 1 0,4 2 5,2 0 7,11 10-12,1-7 0,10 5 5,10-2 6,-5-9-5,10 3 5,-10-9 12,0-4 5,-1-2 0,0-4 22,-2 0 0,-2-4 23,-1-1 6,-2-4-7,-2-4-4,-2-3-3404,-3-4 3386,-2-3-1160,-1-3 1160,-3-2-22,-1-1 6,-1 0-1,0-1-37,-2 3 27,1 1-23,-2 3 11,1 2-6,-1 3-21,1 3-35,0 3-83,1 3-107,0 3 2712,2 2-2948,0 1 1523,3 5-1975,1 2-2714,6 13-6188,0 4 9335,-1-1 1,-5-6 0,-5-11 0</inkml:trace>
  <inkml:trace contextRef="#ctx0" brushRef="#br0" timeOffset="56743">31156 3722 15614,'3'0'4862,"0"0"-2443,-3 0-2088,62-48-2922,-36 24 2708,12-7 1,-1-2 83,-12 3-44,-3-3-45,2-3 75,-2-2-120,1-3-11,-1-3-17,2-3 17,-1-2-11,1-2-12,0-2 1,-8 14 0,1 0-20,-5 10 0,1 0 30,7-18 1,-2 0 17,2-3-32,-9 20 1,0 0 216,1-26-180,-6 24 508,-1-10-558,-9 30 0,-1 5-11,-6 4 10,-13 9 7,2 4-12,-13 9 23,-12 18-288,21-13 1,0 2 253,-1 1 0,0 0 0,2 3 0,2 0 6,-8 16-1,4 3-763,5 2 758,6 1 0,6 1-9,9-16 1,3 0 3,8 20-644,-1-22 1,3 0 632,19 10-7,7-2-637,7-4 632,6-4 22,-23-18 0,0-2 135,1-1 1,1-1-130,0-2 0,0-1-39,29 5-964,-3-7 1008,-3-4-10,-5-7 1062,-3-5-1052,-12-11 1,-1-5-1,9-10 45,-13 4 1,-1-2-40,-2-13-654,-2-5 671,-1-6-5,0-3-18,-12 29 1,0-1 5,0-1 1,0 0-1,0 0 1,-1 1 2,-1-1 0,0 1 949,6-29-912,-3 3-350,-3 4 363,-5 18 1,-1 0 30,0-14 22,-1 12 1,-1 1 585,-1 2-443,-1-8 1982,-1 25-2205,1 4 1850,1 9-1861,0 7 655,-2 15-610,-2 22-26,0 8-383,1-4 1,0 0 356,-1 19-869,2-20 0,-1 0 858,2-10 1,0 1-33,-1 18 0,-1 1-18,2-12 0,0 1-25,0 14 0,-1 0-72,3-14 1,-1-3-127,1 2 1,-1-1-1164,2 1 0,0-1 140,0 0 1,2-1 1283,0 6 1,1-4 0,1 4 0,0-3 0</inkml:trace>
  <inkml:trace contextRef="#ctx0" brushRef="#br0" timeOffset="60573">11400 4837 13009,'-45'-10'689,"7"2"-510,35 8 17,-1 0 34,2 0 22,-2 0 17,2 0-6,0 0 2342,0 0-2499,8 0-11,-1 0 17,7 0-39,-1-1-11,2 0-1,3-1-3419,2 0 3419,2-2-16,2 1-4,1-1-2,1-1 0,0 0 6,2 1-12,0-2 7,1 2-2272,1-1 2266,-2 1-6,1-1 1332,0 1-1337,-1 0 8,0 0-20,-1 0 17,1 1-17,-3 0 0,0 0 0,0 1-11,-1-1 12,1 2-6,-1-1 11,1 0-6,-1 0 6,1 1-12,-1 0-864,10-2 882,-7 0-106,6 0 105,-9 0-5,0 0 6,0 0-7,0 1-4,0 0 16,0-1-23,-2 2 6,0-1 1,5 0-1,-8 2 2424,5-1-2429,-8 0 2684,-1 1-2684,-1 0 209,0-1-199,1 1-4,-1-1-1,2 1-6,0-1-5,1 0 12,10-1-7,-5 0 1,9 0 22,-7 0-23,0 0 1,1 1 0,-1 0-23,0-1 17,0 0 11,-2 0-11,0 1 11,-2 0-5,0 0-1,-1 0-5,-1 1 12,0-1-18,-1 1 12,1 0-6,-2 0 0,1 0 5,-1 0-5,2 0 0,7 0 0,-4 0 11,16-1-16,-13-1 10,7 1 7,-7 0-12,0-1 11,0 1-6,0 0-5,0 0-5,-3 1 5,6 0 0,-7 0 5,4 0 1,-9 0-17,-1 0 11,0 0 0,0 0 5,0 0 1,0 0-6,0 0 0,2 0-6,0 0 18,9 0-12,-4 0 5,15 1-5,-13-1 0,7 0 6,-9 0-1,0 0-5,-1 0 0,8 0 0,-8 1 12,5-1-7,-8 0 23,2 0-17,-3 0 1,1 0-1,1 0-11,-5 0 11,5 0-11,-4 0 6,0 0-6,2-1-6,0 0 6,2 1 6,1-1-1,1 1-10,0-1 5,0 0 0,0 1 5,1 0-5,5 0 0,-5 0 0,3 0 11,-7 0-5,0 0 0,-1 0 5,0 0 0,-1 0 0,0 0-5,-1 0 5,0-1-5,5 0-1,-3-1 1,5 1-1,-5-1-5,16 0-5,-10-1-3382,12 1 3376,-14 0 11,0 1 11,8 0-5,-7 0 0,6-1-6,-1 1 5,-7 0 1,4 1-6,-7-2 0,0 2 0,-2 0 3397,0-1-3385,5 0-7,-5-1 1,4 0 5,-5 1 0,0 0-5,2-1-6,0 1 5,0-1-5,1 1 6,0-2 0,-1 2 5,5-1-6,-4 1 1,3 0-6,-7 1 0,0-1 6,-1 1 5,-2 0-11,2 0 5,-3 0-3397,2 0 3398,-2 0 16,3 0-16,-2 0-6,1 0 11,-3 0 0,1-1 12,-1 1-12,0 0 0,-1 0 3398,0 0-3392,-1 0 11,0 0 11,-1 0 34,-1 0 991,0 0-964,-1-3-55,0 2-11,-2-4 33,-3 0-28,0 0 6,-1-1 0,3 1 33,-1-1-39,1 1 1,0-1-12,1 1 0,0 0-12,0-1 35,-3-1-34,1-1 5,-3-1-11,1 2 34,-8-3-17,3 2 17,-10-5 5,7 5-11,-3-1 12,5 2 5,1 1 6,0-1 11,1 2 0,-1-1-3387,1 1 3393,-1-1-7,-1 2 7,1 0 10,-1 0-10,1 1 5,0-1-11,-1 0 11,0 2-12,1-2-4,-1 2 3490,1-1-3422,1 1 16,1 0-6,1 1 3,2 0-12,0 0 12,3 1 1,0 0-77,1 0 74,2 0-105,6 2-34,-2-1 8,6 2-7,-4-1-24,1 1-6,0 0 23,5 2-18,-3-1-5,4 1 23,-2 0 11,1-1 2,2 1 7,0 0-27,1 0 29,9 3-7,-6-2 21,7 3-34,-9-3 7,0 0-22,0 1 8,-1 0-6,0 1 0,-1 0 1,-1 1-20,-1 1 1,-1 0-17,0 1 12,0 0 7,6 7-6,-5-4-2,3 6-18,-2 1 20,-4-5-11,1 6 38,-4-7-29,-1 1 9,-1 0 14,0-1 1,-2 0 19,-1 0 23,-1-1 16,0 0 33,-3 4-4,0-4 4,-2 4-20,0-7 29,-1 1-26,0-2-89,1 0-14,-1-2-17,0 1-57,0-1-154,-1 0-495,0 1-2200,-2 1 2939,-1 2 0,5-6 0,-1 1 0</inkml:trace>
  <inkml:trace contextRef="#ctx0" brushRef="#br0" timeOffset="64355">15023 3847 6451,'2'-9'1640,"0"2"254,-2 7 1000,0 0-2485,6-30-27,-5 20-19,4-23-32,-7 27-29,-1 0-16,-1-1 0,1 1-27,-1-2-11,-1 1-3,1-1-16,-2 0-12,0-1-3,-2 0-12,2-1-11,-3 0-10,1 1-13,-1-2 1,-2 1-6,1-3-5,-3 1-1,0-3-11,-1-1 106,-9-8-139,5 5 10,-9-5-10,8 8 0,-2 0-1,1 1 1,0 0 5,1 1 1,0-1-12,1 2-11,0-1-12,2 1 178,0-1-7,1 2-4,-2-1 87,-5-3-56,2 4 14,-4-4-12,5 6 21,-1-1-183,-1 1-4,-3 0 22,1 1-18,-2-1-1,-1 2 8,-2-1 1,-1 1-8,-1 0-4,-2 0-835,1 1 821,-2 0-7,2 0-12,-1 0-11,0 1-6,1-1-13,-1 1-387,1 0 405,-1 1-21,0 0 285,0 0 1,1 0 299,-1 1 25,2 1 12,-1-1-22,0 1 34,-1 0-17,-2 0-271,0 1-3,0-1-316,-2 0-15,0 1-19,-2-1 16,0 0-37,-3 1 41,-19-2-39,14 2-494,-16-2 622,18 3-67,13-1 0,-2 1 441,-16 0-266,17 0 0,0 0 273,-11 1 21,2-1-22,1 1-100,3 0-2755,-13 0 2738,13 0-354,-8 0 485,16 0-499,2 1-5,-1 0 72,-11 3 8,7-1 54,-8 2-19,10-1 57,0 1 0,0 0 19,0 1 5,2 0 417,0 2-216,1-1-441,0 1 0,0 0 0,1 0 0,0 0 0,0 1 0,-8 3 0,8-4 0,-5 3 0,10-3 0,2 0 0,-1 0 0,2-1 0,-2 1 0,2 0 0,-1 0 0,1 0 0,0 1 0,0 0 0,-1 1 0,0-1 0,1 1 0,1 0 0,1 0 0,0 1 0,1-1 0,0 0 0,1 0 0,1 0 0,0-1 0,0 0 0,0 0 0,-1 0 0,0 0 0,0 0 0,-2-1 0,1 0 0,-9 6 0,5-5 0,-6 4 0,7-4 0,0-1 0,0 2 0,1-2 0,0 1 0,1 0 0,2-3 0,1 1 0,3-3 0,2 0 0,2-2 0,0 1 0,3-2 0,-2-1 0,2 0 0,-2 0 0,0-1 0,-2 0 0,0-3 0,-2 0 0,0-2 0,1 0 0,-1-1-573,-2-4-539,2 3 233,-1-3-15,4 3 220,1 0-145,0 0 163,-1-4-114,2 0 95,-1 1 52,2 1 236,0 3-76,2 0 425,-2 1-152,2-1 325,-1 2-66,0-1 137,1 3-180,0 0-154,0 1 108,0 0-56,0 2 637,-1 3 672,0 0-226,-1 4-52,1 1 45,-2 5 58,1-2-116,-1 5-312,1-3-312,1 0-910,0 3 312,0 0-115,2 0 53,0 2-89,0-1 39,0 1-12,5 7-197,1-7-122,3 6-80,0-10 191,1-1 198,1-1 201,0-1 90,2-1 239,0 0 266,3-1 315,0-1 208,0 0-52,8 3-53,-6-3-143,13 3-6,-12-5-124,5 0 62,-7-2-90,7-2-13,0 0-486,0-1 0,-3-1 0,-7 0 0,-1-1 0,1-1 0,-2 0 0,4-1 0,-5 1 0,2 0 0,-5 2 0,-3 0 0,-1 0 0,-2 0 0,-1 0 0,-8 2 0,-11 2 0,0-1 0,-7 2 0,1-4 0,4 0 0,-7-1 0,7 0 0,-1-1 0,-1-1 0,-23-7 0,1-2 0,-8-3 0,11 1 0,13 2 0,1 0 0,2-2 0,2-1-36,2 0-564,0-1 9,-1-9-219,5 5-26,-1-7-53,8 8-3474,1-1 3433,3 0 58,1 1 308,1 1 188,2 1 311,0 0 144,0 2 200,2 0 190,-2 1 4,2 0 3391,-1-2-3625,0 4 111,-2-2-424,2 5-5,-4-2-342,3 3 51,-1-1-132,2 6 119,0-1-201,1 2 518,-1 7 629,2-1-359,1 14 294,0-4-195,2 15 222,-2-7-188,0 7 290,-1-6-424,0 2-471,1 0 306,2 1-67,0 0 29,1 0-87,15 15-461,-6-15-29,12 12 145,-8-21 323,2 0 165,2-3 181,0-1 170,1-1 218,13 3 525,-8-5-370,9 0 354,-10-4-221,-1-3 10,12 1-738,-10-3-185,9 0 0,-12-2 0,-1 0 0,0 0 0,-2-1 0,-1-1 0,-2-1 0,2-2 0,-8 3 0,1-1 0,-8 2 0,-3-1 0,-1 1 0,-1 1 0,-5 0 0,-4 0 0,-1 0 0,-3 0 0,2 2-1860,-7 0-2092,8 1 3902,-6-1 0,12-2 0,0 0 0</inkml:trace>
  <inkml:trace contextRef="#ctx0" brushRef="#br0" timeOffset="67730">19734 5011 16689,'-16'-23'1305,"3"5"-958,12 17 768,1 1-1053,2 3-6,1 0 17,3 3 84,4 2-79,-3-2 12,5 3-1,-4-3 12,2 0 22,0 1-11,2-1 118,7 3-135,-3-2 6,6 2-6,-6-2-11,2 0 0,1 0-6,0 0-11,1-1-5,-1 1-12,1 0 1,-2-1-18,0 1 18,1 1-18,-2 0-10,0 0-1,1 0-5,-3 0-6,1 1 6,0 1 0,-1-1 35,1 2 10,-1-2 158,2 2 0,-1-2 22,2 2-5,1-2 23,1 1-9,1-1-8,0 1-17,-1-1-90,10 4-35,-7-4-15,7 2 29,-10-4-19,2-1 20,-1 0 22,10 3-49,-7-2-15,8 2 17,-11-2-20,1-1 8,0 0-33,0 0-7,2 1 9,2-1-7,0 0 26,1 1-9,2-2 5,0 1-20,-1 0 18,1-1-9,0 1-1,0-1 18,-1-1-134,1 1 7,-1 0-17,0 0 10,0 0-21,-1-1 18,0 1-31,0-1-5,-2 1 101,1-1-3,-2 0 24,1 0-1,-1-1 31,12 2-28,-7-1-206,10 1-2,-12-2-11,0 0 1,1 0-269,-1 1 270,-1-1 18,1 0-23,-1 0 219,0 1 5,0-1 0,0 0-5,-1 0-6,-1 0 12,0 0-29,-1-1 29,0 1-7,1-2 1,1 2 6,1-2-479,1 1 467,1 0 6,0 0 5,1 0-10,0-1-1,0 0 257,-1 1-262,0 0 10,-1 0 1,-1-1-6,1 0 1,-1 0-7,0 0 6,-2 0 6,0 0-17,-2 0 11,-1-1 1,0 1 4,-1-1-4,0 1 4,0-1 1,-1 0-6,2 0 6,2 0 11,13 0-17,-6 0 1,10-1-1,-11 1 0,0-1-11,11 0 11,-9 1-234,9-1 229,-14 0-17,0 1 16,0-2 1,-1 1 467,-2 0-433,21-4-12,-8 0-17,9-3 0,-14 2-11,-9 1 11,10-1-11,-7 0 6,7-1-6,-9 2 5,-1 1 7,1-1-12,-1 1 239,18-4-233,-13 3 11,13-3-12,-19 4 1,-2 0 5,0 0-5,-1-1 5,-1 0-5,-1 0-6,7-2 0,-5 1 5,5-2-16,3-1 17,-7 2-6,7-3 0,-9 4 11,0-1-6,-2 2 18,2-3 5,-2 2-11,-2 0-6,-6 1 6,-3 3-1,-1-1 1,-1 0 0,1-1-17,-2 0 22,2-1-16,0-4-12,0 1 6,1-2 23,0-2-12,-1 3 0,1-3-11,-2 5 0,1 0 17,-1 2-17,0 0 28,-2 0-22,1 2 5,-1 0-73,0 2-16,-2 0 61,-1 1 6,-3 1 5,-2 1 1,-11 4 5,1-1 0,-8 4-6,4-1 6,-3 0 6,0 1-6,-12 2 0,8-3 0,-7 2-6,12-4 17,1 0-16,2-1 10,-1 0 1,4-1-6,1-1 5,2 0 1,2-1-12,-3 1 12,5-2 5,-2 0-11,4-1 6,1 0-6,-1 0 5,0 0 7,1 0-1,-2-1-6,2 0-5,-1-1 12,1 1-7,-4-2 6,5 1 6,-2-1 11,5 2 6,1 0 27,2 1 12,1-1-73,0-2-5,0 0-1,3-2-5,0 1 11,4-1 5,-1 0-10,4 0 5,-1 0-6,2 1 6,1-2 6,1 2-6,0-1 0,10-1 5,-4 1-5,7-1 0,-4 3 0,2 0-5,2 1 5,0 1 5,3 1-10,-1 0 10,2 0-670,0 2 665,-1 0-3158,1 3 3158,-2 0-1593,0 2 1588,-2-1-7,-1 1 12,-1 0 0,-1 1-11,-2 1 11,0 0-11,-2 2 348,-1-1-353,5 5-18,-6-2-28,5 1-44,-7-3-51,1 0-117,-1 0 600,10 5-1996,-5-4-2967,7 4-4017,-9-6 8087,-3-2 0,-6-3 0,-5-2 0</inkml:trace>
  <inkml:trace contextRef="#ctx0" brushRef="#br0" timeOffset="71047">23394 3779 7347,'5'-6'1781,"-1"0"-1266,-4 6 3294,0 0-3372,17-24-17,-13 16 0,13-19-34,-16 23-44,-1-1-34,0 1 263,1-4-285,-1 3-6,0-3 207,-2-1-274,-1 1-45,-1-1-16,-1 2-11,0-1-5,-2 0 0,1 0 0,-1 0 5,0-1-10,-1 0 0,1-1 4,-2 0-11,1 0-6,0 0 76,-4-5-111,3 3 60,-8-8-71,8 7-1,-3-3-11,2 4-6,1-1-16,-2 0-10,1 0 11,-1-2-5,-1 1 5,-1 0 6,0 1-6,-1-1 17,-1 0-6,0 0 12,-1 1 0,0-1 10,0 0 1,0 0 5,-1-2-5,0 1-17,-2-1-17,1-2 72,-1 1 220,-11-10-41,7 7-232,-9-7 214,7 7-1484,-2 2 1509,-4-1 23,-1 1-368,-4 0 176,-3 0 28,-1 3-77,9 3 1,-1 1 73,-18-5-687,17 6 0,-1-1 666,-12-1 94,14 3 0,-1 1 193,-16-4-17,-12-2 4,21 5-34,2 1 179,3 0-188,1 1 2,2 1 470,1 0-780,3 1-8,-2 0 5,1 0 8,-2 1 1,-1 0 13,0 0-16,-2 1-2052,-1-1 2401,-1 1 425,-3 0 269,-1 0-276,-2 1 10,-1 0-3,1-1-7,1 2-352,1-1 0,1 0-410,1 2-168,2-1 166,0 0 342,2 1-232,-12-1 47,11 0 1667,-7 1-1885,13-1 0,0 0 0,0 1 0,-1 0 0,0 0 0,-2 0 0,-17 0 0,9 0 0,-13 0 0,14 1 0,-21 1 0,12 0 0,-14 0 0,19 1 0,1-2 0,0 1 0,2 0 0,-1-1 0,1 2 0,0-2 0,1 1 0,0 0 0,2-1 0,-1 1 0,3-1 0,-16 3 0,13-2 0,-11 3 0,14-1 0,-1 0 0,-2 1 0,1 0 0,-1 0 0,2 0 0,0 1 0,1-1 0,2 0 0,0 1 0,0-2 0,-11 4 0,11-2 0,-9 1 0,14-2 0,1 1 0,1 0 0,-1 0 0,1 1 0,-1 0 0,0 1 0,0 1 0,-1-1 0,-1 2 0,1-1 0,-1 2 0,0-1 0,-16 6 0,12-5 0,-11 5 0,16-6 0,2 0 0,2 0 0,2-2 0,3 0 0,2-1 0,1 1 0,0-1 0,1 0 0,-2 1 0,-8 5 0,4-3 0,-6 3 0,7-4 0,0-1 0,0 1 0,-10 5 0,8-3 0,-7 5 0,9-6 0,-1 1 0,1 0 0,0 0 0,2 1 0,0-2 0,2 2 0,1-1 0,0 0 0,-5 8 0,6-6 0,-4 6 0,7-7 0,0 1 0,-1 0 0,1 0 0,-1 1 0,1-2 0,-1 1 0,-1 0 0,1 0 0,-2 0 0,0 0 0,-8 7 0,4-4 0,-5 3 0,8-5 0,0-2 0,1 0 0,2-2 0,1 0 0,-1-1 0,0 1 0,1-1 0,0 0 0,3-2 0,-1 0 0,-1 0 0,1 0 0,-1 0 0,0 0 0,1-1 0,0 1 0,1-2 0,0 0 0,1-1 0,-1 0 0,2-1 0,-2 0 0,2-2 0,-2 1 0,3-2 0,-1 0 0,-1 0 0,0-1 0,-1-2 0,-1-2 0,-1-1 0,-1-2 0,-1 0 0,-6-6-912,2 3-56,-3-5 225,4 6 262,1 0 310,0-1 73,1 0 47,-1 0-102,2-1 26,-1-1-80,1-1-78,1 0-95,1 0-102,1 0-4,1 2-118,0-7-51,2 6 5,0-5 201,3 7 196,0-4 152,1 5 105,-1-3 41,1 4 184,1 2 140,0 1 23,0 1-121,0 2-416,0 0 43,0 2 219,0 0-155,-1 1 1572,0 2 10,-1 1 193,0 2-537,0 2-101,-1 1-1099,2 0 0,-1 1 0,2 0 0,-1 1 0,2 1-278,0 1-559,0 0 314,1 1-422,2 1 247,3 1-439,0 0 214,2 1 33,0 1 43,5 7 217,-3-6 10,6 4 389,-5-7 158,2 0 333,-1-2 160,9 6 175,4-1 166,2-1-49,0-3 149,-5-6 54,1-2 61,2 0-28,1-1 37,2-1-65,1-1-641,1-1-279,1 0 0,0-2 0,1 0 0,0 0 0,-1 0 0,0-1 0,-1 0 0,-3-2 0,-1 1 0,-2-1 0,-2 2 0,-2-1 0,-3 1 0,-1-1 0,-4 1 0,-2 0 0,-1 0 0,-3 0 0,-2 1 0,-2 0 0,-1 0 0,-6 0 0,1 0 0,-7 0 0,-4 0 0,2 0 0,-6 0 0,4 0 0,-3 0 0,2 0 0,-2 0 0,-1-2 0,0 0 0,-2 0 0,1-2 0,-3 0 0,1-2-3,-13-3-385,8 1-10,-8-5-10,12 3-51,1-1-37,-1 0 73,1-2-85,0 1 89,1-1-47,0 0 69,1-2-40,0 0 94,0-1 22,0 0-16,2 1-44,0 0 124,1 1 92,1 2 62,0 0 68,1 2 103,0 0 3337,0 0-3190,1 2 93,0 0-10,2 2-1,0 0-40,2 1 262,2 1-286,1 1-7,3 1-24,0 0-63,2 1-66,0 1 65,2 3-240,0 1-254,1 4-238,1 1-149,1 0-164,6 8-48,-1-4-85,5 6 212,0-5 405,2 0 297,3 2 293,1-1 236,4 0 224,1-1 219,16 5 67,-7-5-986,-3-4 1,0 1 792,7 0-19,13 3-114,-14-4-138,2-1-381,1 0-2104,2 2 2101,7 1 0,-22-5 1,-1 0-1</inkml:trace>
  <inkml:trace contextRef="#ctx0" brushRef="#br0" timeOffset="80014">2405 11012 24928,'-34'-21'34,"6"15"-34,13 65-14,6-21 0,2 2-1618,-2 1 0,1 0 1582,0 4 0,1-2-43,2-11 1,0-1-68,1 2 1,-1 0-96,1 0 0,-1 0-160,1 0 1,1 0-253,0 0 1,1 1-449,0-2 1,1 0-3328,0 30-4122,1-9 7971,1-12 0,-1-19 1,2-11-1</inkml:trace>
  <inkml:trace contextRef="#ctx0" brushRef="#br0" timeOffset="80270">1997 11065 19255,'-42'-13'693,"0"1"0,4 0 0,9 4-301,19 5 542,6 1-822,2 1 171,1 1-261,18 0-16,-1 1-18,40 3-825,-10-1 797,-12 1 1,3-1-154,10 0 0,1-2-1205,-9 1 1,1 0 1117,14-1 0,1 0-110,-13-1 1,-2 0-1203,2 1 1,0-2 896,0 0 1,-1-1-334,1 1 0,-1-2-854,1-1 1,-1-1 1881,4-1 0,-3-1 0,4 0 0,-4 0 0</inkml:trace>
  <inkml:trace contextRef="#ctx0" brushRef="#br0" timeOffset="80812">3223 10706 24631,'-32'34'143,"13"-7"0,4 2-121,3 18-1531,3-14 0,0 0 1526,-5 21-6,1-13 0,0 1-17,2-8 1,1-1 8,-4 10 0,-2 2-9,1 0 0,-1-2-5,5-11 0,-1 0-6,-2 8 0,1-1-27,-2 8 863,3-7-858,4-5-12,4-8-10,3-2 55,3-11 547,12-5-507,-2-13-12,11-7 1,-5-7-6,3-4-6,2-4 17,1-3-6,1-1-2829,0 0 2840,-1-1-5,0 3 652,5-8-647,-8 10 68,10-10-84,-19 23-23,2 0 1,-10 11 3124,0 4-3130,0 2 756,2 4-751,1 5 6,0 3-17,0 4 12,-2 1-6,1 2-12,-2-1-5,2 0 0,-1-1 0,2-1-22,15 9 44,-6-13-3375,11 4 3393,-9-16-275,0-2 274,1-4-5,1-3 22,0-5 5,0-2 18,0-4 10,1 0-5,-2-3 3072,0-1-3055,0 0 17,-1-1 11,0 0 11,-2 0 17,1 1 11,-2 1 16,-2 4-10,-3 3 403,-2 4-342,-3 4-168,-3 2-11,-1 2-16,-1 6 16,0 0 207,0 7-224,0 2-11,0 0 0,1 2-22,-1 1-23,1 0-22,1 1-73,1-1-50,2 0-96,0-1-151,2 1-196,1-1-347,2-1-3551,7 2 4274,-3-5 0,-1-3 0,-6-5 0</inkml:trace>
  <inkml:trace contextRef="#ctx0" brushRef="#br0" timeOffset="80988">3960 11122 16105,'-3'-5'3215,"0"2"-1662,3 3-2355,-35-3 147,29 11-1406,-24 1-2381,38 13 4442,3 4 0,-4-12 0,-1 0 0</inkml:trace>
  <inkml:trace contextRef="#ctx0" brushRef="#br0" timeOffset="81445">4465 11266 22558,'9'-40'565,"0"-1"1,-1 4-1,-3 8-161,-4 18 411,-2 3-558,-2 2 99,-2 3-228,0 2 46,-1 0-85,-2 3 183,1 4-272,-3 5 22,3 2-16,1 4-1,1 2 1,1 3-34,3 2 17,0 1 0,3 3-304,2 0 265,4 3-6,2 0-28,2 0-17,2-1 12,0 0-40,0-1-17,-1 2-22,-2-1-17,-1 0-27,-3 0-13,-3-1-108,-2 1 13,-6-2-16,-3 0-50,-7-2-62,-3-3-112,-3-3-112,-2-3-146,-2-3-224,0-4-313,0-3-405,0-4-1528,2-3-393,4-5 281,1-5 2560,5-5 840,4-6 0,4-4 241,7-8 0,1-2 2217,3-13-1534,0 7 1,2 1 1887,3-7-420,1 2-438,-1 2-418,-1 5-288,-2 3-233,-2 6-203,-2 4-174,-2 5-128,-2 4-107,-1 4-84,0 4-44,-1 3-101,-1 3-74,0 1-44,-1 1-28,1 3 1025,-3 3-1025,-1 5-23,-3 6 7,-2 3-7,0 4-5,-2 3-39,1 2-112,-1 2-992,-5 16-1153,5-8 1948,-5 17 1,12-34-1,1-1 1</inkml:trace>
  <inkml:trace contextRef="#ctx0" brushRef="#br0" timeOffset="82106">6075 11626 23484,'26'-55'123,"-1"0"0,0 3 1,-4 5-57,-3 0-16,1-6-7,0-4-27,-9 26 0,-1 0-893,1-1 0,0 0 896,-2-1 0,1-1-4,0 1 1,-1-1 85,-1 1 1,-1 0-98,0 0 1,-1 1 28,2-28-23,-2 4 6,-3 7 0,-1 7-12,-3 9 18,-2 7 927,0 7-917,-2 7 567,2 4-611,-2 5 1809,3 4-1815,-3 6 1284,1 6-1272,-3 10-6,-3 7 16,-1 9-3419,-1 8 3403,0 7-12,-1 8-207,7-28 0,0 0 221,0 3 1,1 0-3,-1 3 0,0-1-355,1 1 0,0 2 321,-1 15 0,1 1-403,2-16 0,1 0 411,-1 11 1,1-3-37,5 10 1,4-7 10,5-8 23,6-7 0,3-9 11,5-6 2391,1-9-2379,2-6 4,1-5 7,0-8 5,0-4-11,0-8 22,13-19 278,-10 4-273,10-13 143,-21 18 0,-2 1-114,11-16-17,-12 15 0,0 0 39,4-12 12,-1 4 27,-4 2 12,-3 4 11,-3 6 852,-5 6-874,-3 5 15,-1 6-32,-2 3 287,0 2-365,-2 7 774,-1 2-774,-3 8 4,-1 2-21,-2 4 5,0 3-23,-2 2-10,2 1-57,1 0-50,2 0-61,3 0-96,2 0-129,4-1-195,3-1-3141,7-2 2311,3-3-1521,4-3 2972,4-2 0,-11-8 0,1-1 0</inkml:trace>
  <inkml:trace contextRef="#ctx0" brushRef="#br0" timeOffset="82273">7020 11002 20817,'-5'-5'2840,"2"1"-2297,3 4 101,0 0-705,-64-34-499,43 27 434,-14-12 0,2 8-4122,24 26 3218,4 0-796,2 9-8005,12 4 9007,-4-9 1,5 0 0,-6-14 0</inkml:trace>
  <inkml:trace contextRef="#ctx0" brushRef="#br0" timeOffset="82735">7349 11208 21685,'0'-6'3361,"0"1"-902,0 5-2459,-32-50 28,23 43-28,-25-35-6,31 58-39,1 15-4228,1-3 4245,4 10-12,5-7-117,4 1 101,4-1-6,3 0-84,14 10 51,-8-11 11,9 6-11,-14-13 28,-3-1-6,-4-2 2863,-4 5-2835,-5-6 1435,-7 3-1452,-6-9 1,-6-1-35,-4-3-4,-3-2-40,-1-2-51,-2-3-50,0-3-50,0-4-29,0-4-284,-7-13 380,9 0-6,-8-26 208,17 14 61,5 4 0,3-1-67,1-19 241,2 1 39,3 9 45,1 18 331,0-2-326,1 10-44,-1-1-51,0 11 62,-1 1-163,0 3 275,1 7-331,0 0-16,2 11-6,0 1-12,-1 5 1,-1 2-28,0 4-34,-1 2-403,-2 17-1535,0 7-2811,-1 0 3946,2 2 0,1-37 0,0-1 0</inkml:trace>
  <inkml:trace contextRef="#ctx0" brushRef="#br0" timeOffset="83114">7744 11171 26962,'13'-50'222,"0"0"0,0 4 0,-3 7-99,-3 9-607,-1-1 602,-2-2-18,-2-1-10,0-1-6,-2 0 67,0-12-72,0 15 16,0-4-21,0 18 126,-2 6-200,2 4 101,-2 3-101,2 3 0,-2 0 0,1 2 312,0 2-312,-2 3 0,0 4 0,-5 17 0,0 0-415,-2 14 415,1-3 0,1 5 0,0 6 0,4-9 0,0 1 0,2-8 0,-1 1-684,1 9 0,1 3 488,1 0 0,3-1 42,-1-10 0,1 0-62,2 9 1,1-1-429,6 12-1866,2-12 1,1 0 2509,3 12 0,5 5 0,-16-42 0</inkml:trace>
  <inkml:trace contextRef="#ctx0" brushRef="#br0" timeOffset="83280">7680 11293 22851,'-2'-6'2536,"0"1"-1309,2 5-1221,-2-61-2258,6 40 2213,-3-14 0,3 2-157,11 21 343,5 0-853,7 1-739,6 0-3910,8 1 5249,13-1 0,-25 5 0,2 1 1</inkml:trace>
  <inkml:trace contextRef="#ctx0" brushRef="#br0" timeOffset="84447">10223 10940 19794,'20'-49'690,"1"1"1,-2 5 0,-6 7 966,-13 16-1231,-14 2-281,0 9-10,-13 1-12,1 7-28,-5 6-16,-3 4 21,-20 17-72,12-1-716,14-7 0,2 1 688,-10 13-6,3 4 279,3 4-296,4 5-44,11-10 0,1 1-46,-3 21 32,8-19 0,3-1-1171,4 13 1044,9-3-10,5-3-51,10-6-28,6-5-115,-1-15 1,1-3-104,19 5 243,-15-9 1,1-3-239,17-3 95,1-5 196,-13-5 1,0-3 173,20-5 70,-20 2 1,-2-3 80,12-9 62,-4-4 73,-3-2 62,-6-3 50,-3-1 22,-5-1 359,1-13 310,-10 10-680,0-7 6,-10 18 315,-3 3-332,-3 5 588,-1 4-706,-2 4 1303,-2 4-1437,-2 3-40,-6 3-10,-5 5 707,-5 5-702,-8 7-11,-4 5-1518,-6 4 1479,0 4 16,-1 2-11,2 2-11,3 1-5,5 0-565,6-2 519,8-2-5,6-3-44,5-4 8,8-3 20,4-4-7,8-3 34,4-3 1,6-5-18,17-2 84,-7-7-2,11-3 8,-14-6 0,-1-3 446,-1-3-412,-3-2 11,-2-4 29,-3-2-12,-4-3 11,0-2-2872,-3 0 2866,-1-2 11,-2 2 181,-2 1-175,0 2-76,-3 2 116,0 5-24,-3 4 18,-1 4-28,-2 5-40,0 2 2896,-1 4-2996,0 1 1215,-3 6-1182,0 1 232,-5 8-237,-1 3-23,-3 3-11,-2 5-11,1 1-45,-1 3-39,2 0-62,1 1-112,3 0-84,4-1-156,2 0-124,7-4-96,4-2-111,5-4-11,4-3 22,3-4 112,1-4 174,1-3 212,0-3 186,1-3 162,1-4 128,-1-3 516,11-14-135,-9 4-180,6-11 304,-13 5-28,-1-2-40,-3-2-27,0 0-74,-2 1-38,0 2-28,-1 3-51,-1 2-6,-2 3-16,-1 4-34,-3 3-51,0 4 57,-4 4-202,0 1-56,-1 5-17,0 1 276,-1 5-259,0 4-17,-1 2 6,0 3-11,0 2 5,-1 2-5,0 2-6,-1 1 0,1 0-12,0 0 12,-2 14 0,2-15 6,-1 8 0,2-22 10,1-3 24,0-4 60,1-2-32,4-7 10,3-3-5,4-8 0,4-4 16,1-6 6,2-4-931,2-2 959,0 0-6,1 0-37,-2 3-80,-1 1 0,-1 5 0,-2 2 0,0 4 0,-3 3 0,1 3 0,-1 3 0,0 2 0,2 2 0,-2 3 0,10 5 0,-5 1 0,8 6 0,-6 2 949,-1 4-949,0 3 0,0 3 0,-1 1-259,-1 4-127,-2 2-214,0 2-873,-1 1-219,-1 1-4088,-1 0-3921,-2-4 9701,-2-6 0,-3-11 0,-3-6 0</inkml:trace>
  <inkml:trace contextRef="#ctx0" brushRef="#br0" timeOffset="85124">13008 11181 19690,'7'-42'600,"1"0"1,0 0 0,3-17-1,-1 3-323,-3 16 1,-1 3-37,0 4 0,-1 1 184,2-21-49,-3 10-35,-2 10-55,-1 9 1161,-1 7-1291,-1 7 387,0 4-504,-1 4 199,1 1-238,-1 2 732,1 3-726,0 5 10,-1 5 1,2 7-6,-1 6-11,1 8 17,0-4 0,0 2-11,0 22-1501,0-15 1,0-1 1483,0 23 2,0-29 1,-1 0-958,-1 1 1,0 0 951,0 1 0,0 0-874,-2-1 0,0-1 868,1 0 1,-1-1 8,-2 9 0,-1-1-227,-2 16 243,3-24 1,-1-1 5,-2 8 11,3-18 1409,0 0-1397,4-17 1706,0-5-1712,2-5-6,-1-7 3175,1-5-3180,1-6 17,3-5-29,2-3 673,3-4-645,2-1-5,2-1 12,3-1-1,1 1 45,12-11-883,-1 9 821,1 4-5,-6 14 11,-9 14-22,-1 4-6,0 2 0,2 3-23,1 3 18,3 5-12,1 4 0,3 6-5,-1 4-29,9 21 18,-9-8-444,-5-2 1,-2 0 436,-2 8 7,-1 12 10,-9-17 7,-7-3 10,-6-2 6,-8-4 214,-23 5-225,5-11 0,-17 1-62,11-14-73,-19-6 34,14-6-45,-12-6-95,24-6-128,4-5-287,6-3-2755,7-16-6162,9 10 9584,6-6 0,3 24 0,2 4 0</inkml:trace>
  <inkml:trace contextRef="#ctx0" brushRef="#br0" timeOffset="85473">13773 11340 26136,'-6'61'308,"8"-15"-263,24-59-6,3-2 6,1-3 17,-1-2-1081,0-3 1075,-4-2 34,-3-3 83,-4-3 34,-2-16-89,-7 12 5,-2-9 343,-5 18-180,-5-4-140,-1 10-29,-4-1 18,-1 12-46,-3 3 24,0 3-113,-2 1 636,0 3-636,-1 3 300,-2 3-300,-1 4 0,-1 3 0,1 4 0,-1 3 0,-8 18 0,8-5-547,-5 14 547,10-9-12,4 2-257,4 0-179,4 0-269,9-1-503,5 0 1220,7-11 0,1-2 0,-2-1 0,13 8 0</inkml:trace>
  <inkml:trace contextRef="#ctx0" brushRef="#br0" timeOffset="86115">15633 11131 20386,'5'-47'1008,"1"0"0,-1 1 0,3-18 1,-2 8-338,-3 3-706,-1 11 539,-1 9 138,-1 8-278,0 6-100,-1 8 22,0 4-185,0 4-40,0 3-11,-1 4-3023,-3 19 3012,1 4-11,-3 18-1123,0 1 1111,-2 7-824,0 8 816,3-29 1,0 2-6,0 2 0,1 0-20,-2 0 0,1 3-81,-1 15 0,0 2-556,2-15 0,0 1 430,1 12 0,0-1-143,2-18 0,2 0-1364,4 12 1,2 0-1676,-2-13 1,2 0 3405,5 14 0,0-5 0,0-11 0,-1-2 0</inkml:trace>
  <inkml:trace contextRef="#ctx0" brushRef="#br0" timeOffset="86919">15314 11325 24794,'50'-11'588,"3"-1"-431,0 2-5683,5-2 5638,3-1-62,-31 7 1,3 0-330,8-2 0,5 0 0,-5 0 287,-7 2 1,0 0 72,24-4 0,-5 1-114,-21 4-111,-7 2-80,-4 1-230,-5 1-487,-4 0 859,-4 1-5856,-5 0-635,-1 1 6573,-2 1 0,0-1 0,0 0 0</inkml:trace>
  <inkml:trace contextRef="#ctx0" brushRef="#br0" timeOffset="87355">15007 11513 21999,'11'-46'1131,"1"-1"1,-1 0 0,-1 6-337,-2 13-487,-2 1-51,-2 11-61,-3 9-67,0 3-50,-1 2-57,0 2-5,0 4-6,0 2 6,-2 7 0,1 4-12,-3 5 12,-5 18-39,0-5-40,-5 14-61,3-11-112,-2 1-535,2 2-143,1 0-947,2 0-4083,4-2 5472,1 2 0,3-20 0,0-2 0</inkml:trace>
  <inkml:trace contextRef="#ctx0" brushRef="#br0" timeOffset="87569">15290 11000 22335,'-3'-4'2151,"1"1"-930,2 3-1450,-33-14-5852,23 17 5241,-23-8 524,32 21-5795,4 3-3720,2 0 9638,2-3 1,-3-7 0,-1-4-1</inkml:trace>
  <inkml:trace contextRef="#ctx0" brushRef="#br0" timeOffset="89054">16153 11318 25152,'10'18'213,"1"-2"-145,-2-9-7,3-1 1,2 0-28,1-2 5,3-2-6,0 0 1,0-2-3348,10-4 3454,10-10-153,5-15 108,-8 0 62,-9-16-95,-16 19-1,-2-8 6,-6 11 1,0 3-1,-2 2 6,-2 3 3268,-2 1-3274,-2 2 350,-4 3-378,-2 2-5,-3 3-17,-2 3-1,-3 1 12,-1 4-28,-4 3 12,0 6 4,-1 2-21,1 3-276,0 3 281,2 2 0,2 3-11,-3 15 11,8-9-22,0 9-6,10-14 17,3-1-12,3-2 12,5 1-6,3-1-568,7-1 551,3 0 6,5-2-5,5-1 10,3-2 12,3-3 0,2-2 5,17-3-10,-1-6 21,-1-5-618,-11-5 618,-16-6-454,-5-1 460,-2-3 11,-2-2-5,-4-2 17,-1-1 22,2-15-28,-4 8 49,2-9-49,-4 10 5,1 1 816,0 1-799,0 2-10,0 2 4,0 1 534,6-1-562,-3 6 1,5-1-6,-3 8-5,3 0-12,1 4 12,2 1 497,1 2-498,2 2 7,0 3-12,1 4 23,0 5-45,9 13 5,-8-2-792,4 11 798,-12-4-11,-1 0-3218,0 17 3117,-4-12-56,-1 11-507,-4-15 327,1-2-89,0 0-101,4-3-806,11 7 565,-2-13 19,10 4-14,-4-15 130,2-4 3103,1-4-2913,17-7 432,-8-2 72,12-8 67,-15-1 44,1-4 147,-3-2 72,-2-4 46,-1-2 16,-3-3-5,-1-1 448,6-13-438,-10 10-4,4-8-18,-13 16 133,-3-6-199,-5 10 583,-3-3-696,-4 12-56,-3 3-27,-3 3-35,-3 3 1,-3 2 709,-2 1-743,-2 3 241,-3 3-286,-1 2 11,-1 4 4,-2 4-31,0 2-1,-1 3 6,-8 11-11,9-6-1700,-4 8 1678,15-9 5,3-1-6,4 0-11,3 0 12,3-2-7,4-2-4,4 0-1,5-3 17,6-1-11,4-4 16,33-2 6,-18-5 696,23-6-679,-28-5 0,-3-4-225,-2-2 231,-3-3 22,-2-1-6,-3-2 12,-2-2-1,-3-1-10,-1 1 27,-4 0 68,1-7-62,-4 11 22,0-4 1,-4 12-18,-1 4-10,0 3 956,0 2-1002,-3 1 240,-1 1-262,-3 4-17,-3 3 12,-1 5 5,-2 1-11,0 3 0,1 0-22,1 10 5,6-7 11,1 4-22,7-8 17,4 0 5,5-3-16,6-1 0,5-2-18,6-2 7,4-3-535,5-1 535,4-3 16,0-4-6,2-3-985,-1-4 1003,-1-5 5,-2-2 11,-4-3 0,-3-5 0,-4-2-536,-3-6 530,-3-4 29,-5-7-23,-3-4-5,-4-6 5,-4-5 11,-4-3-2,-1 31 0,-2-3 47,-3-25 0,-2-3-1228,0 13 1,0-1 1194,-1-9 0,-2 1-9,3 21 0,0 5 678,-1-6-641,2 8-12,1 8 428,1 7-450,1 7-17,0 4-16,0 3 3391,0 8-3380,0 5-3393,1 12 3387,0 7 0,2 10-2257,0 9 2235,2 7-398,-1-8 0,0 2 392,0-10 0,-1 1-533,0 15 0,0 1 530,-1-15 0,-1-1-31,1 0 1,-1 0 244,-1 0 0,0-1-318,0-1 1,-1-1-54,-1-1 1,0-1-85,-1-3 1,1 1-496,-2 28-376,1-6-1700,6-22 1,0-1-6445,4 11 9287,4 4 0,-5-35 0,-2-6 0</inkml:trace>
  <inkml:trace contextRef="#ctx0" brushRef="#br0" timeOffset="89595">18162 11120 21183,'54'-6'-286,"0"0"1,8 2-1,-5 4 40,-2 8 33,-10-2 0,-1 0 17,2 0 39,7-1 967,-25-4-866,-4-1 45,-4 0 673,-3-1-611,-3 0 388,-3-2-260,-4 0 867,-2 1-771,-3-1 272,-1 1-290,-1 0-10,-2 1 5,-2 1 44,-4 0 40,-3 1 17,-3 2 6,-2 1-51,-1 2-56,0 1-61,-1 1-63,2 0-49,2 0-40,3 0-22,2-2-6,5 1 0,1-2 0,3 1 12,4-1-18,3 0 1,7 0-23,4 0-22,7-3-17,4 1 6,4-2 5,4-1-314,0-1 331,0-2 23,-3-2-1,-1-3 17,-4-2 12,-2-3-1,-3-2-52,-4-3 58,-1-2 17,-4-3 5,-3-1 6,-3-2 11,-3 1-11,-3 1 12,-4 1 16,-3 2 306,-4 3-329,-4 2 18,-4 3 149,-15 1-127,5 7-23,-12 0-22,9 7-11,-1 2-17,0 3-11,0 6-819,2 2 813,1 3-16,3 3 5,2 3 0,2 2-6,4 2-56,-2 18-16,9-11-73,5-3 0,3 0-101,9 6-135,9 11-178,9-19-259,6-2-375,8-2-795,6-4-3175,5 0-3799,-3-6 8313,-6-2 0,-19-8 0,-10-2 0</inkml:trace>
  <inkml:trace contextRef="#ctx0" brushRef="#br0" timeOffset="90000">19584 11313 20028,'22'-58'1166,"0"0"1,-4 12 0,-4 4 88,-7-12-767,-12 30-91,-7-2-66,-7 14-91,-5 5-49,-6 4-62,-4 2-1444,-3 5 1382,-1 3-22,-1 7-22,0 2-1,4 5-3336,2 2 3326,5 2-18,4 1 924,6 0-962,2 9-219,9-9 235,5 6 485,9-13-513,6-2-28,8-2-6,6-3-33,6-3 5,6-2 12,2-4 22,4-1 22,18-9 1928,-15-2-1855,10-9 17,-24-6 0,-3-5 17,-4-8 5,-3-6 12,-4-7-1,-3-3 6,-4-5 29,-2-2-4,-6 17 0,0-1-33,-2 11 0,-1-1 89,1-18 1,-2 1-2735,-3 0 2804,-2-10 0,-2 30 235,-2 6-274,1 6-22,1 6-40,1 4 947,1 3-1025,1 4 3353,1 1-3414,0 2 16,0 3 6,-2 6 17,0 6 0,-8 44-45,4-14-863,0 8 1,1 4 823,4-23 0,0-1-45,0 15 0,0 0-985,2-10 1,0-1 833,0 3 0,1-1-143,-1 1 0,2 0-1430,0 0 0,1-1 55,0-1 0,0 0-3064,2-5 0,0-2 4472,3 23 1,-3-28 0,-1-12 0</inkml:trace>
  <inkml:trace contextRef="#ctx0" brushRef="#br0" timeOffset="91470">22312 10889 20144,'3'-48'607,"-1"0"0,0 5 0,-1 6-98,-1 6-89,0 11 823,-3 7-1042,-3 6 254,-2 4-366,-5 5 62,-14 15-89,1 4-752,-13 18 724,7 1-824,-3 9 806,18-22 1,0 2-14,-1 2 0,0 2-6,1 1 0,1 2 3,-1 1 0,2 1-1246,-1 1 0,2 1 1220,0 0 1,2 1-17,0-1 0,1 1-237,1-1 1,1 0 146,2 1 0,0-1-255,2 1 1,0-1 139,1 2 1,1-1-82,0 1 1,1-1-352,0 1 0,1 0 250,0-2 1,1 0 27,-1-1 0,1-1 530,-1-2 1,0-1-444,-3 28 219,-2-10 434,-3-10-154,-3-12 72,-2-11 1329,-7-13-1384,5-12 168,-11-26-168,11-5 506,-2-20-512,7 3 28,3-6 57,4 27 1,2-1-190,1 0 0,0 0-2,0 0 0,3-2 41,4-10 1,1-1-90,0 13 0,0 0-20,5-8 1,1 3-7,10-7 79,3 6-168,18-6-27,-6 15-264,-12 12 0,1 1 179,17-3-45,4 2-16,3 0-4,-10 5 1,0 0 142,-8 3 1,0 0-171,11-4 0,1 0 235,-13 4 0,0 1 25,0-1 0,0-1 22,-1 1 1,0 0 860,28-12-782,-6 1-2338,-5-1 2367,-7 0 32,-7 2 413,-7 0-323,-6 1 34,-6 2 1572,-5 2-1572,-6 1 71,-1 1-55,-3 2 3395,-2 0-3355,-1 1 66,-2 2-89,-1 0-10,1 2 156,-3-1-291,3 4-51,-1-2-66,5 5-91,0-1 34,0 6 23,0 2-3387,1 9 3370,0 2 5,0 6-232,1 3 232,2 3-16,1 4-6,2 1-17,0 4-22,-1-1-380,0 2 375,-2-1 16,-2-2 28,-1-5 16,-3-4 12,-2-5 12,-4-4 3079,0-5-3041,-8-3 321,5-5-310,-4-2-2765,1-13 2749,5 0-6,-2-9 45,7 1-39,1-1-6,2-3-5,3-1 0,10-11-23,0 7-401,12-7 378,-2 12 12,5 1 3202,2 1-3202,3 1-1321,3 2 1310,1 1-11,2 0 11,1 2-519,19-4 525,-11 5-23,13-3-147,-19 7 163,-1-1 1,-1 1 11,-2 1 0,-3-1 6,-3 1-40,7-5 73,-17 5 1199,4-3-1166,-18 6 558,-3 1-523,-2 2 925,-1 0-970,-4 1 109,-1 0-132,-7 1-6,-1 1 40,-5 3-34,-2 1-5,-2 3-998,-1 1 969,2 2-5,1 3 12,3 0-18,2 1-11,2 1 17,4 1-3063,2 0 3074,3 2 323,2-2-334,3 1-95,4 0 78,3 1 0,6-2 6,5 1-17,4-3 17,19 4-6,-8-7-2124,12-1 2141,-15-8-5,-2-2 2151,-1-3-2118,-3-3 0,-2-4-11,-4-4 359,-2-4-325,-3-2 5,-3-4 50,-2-13-72,-5 6-125,0-11 142,-5 11 3281,-3-1-3282,-1 1 0,-4 3 12,0 1-12,-3 3 12,1 3-17,-3 4-34,1 3 17,-1 4 305,1 3-327,0 2-51,-11 8 6,8 1-17,-10 8-45,12 1-22,0 4-45,2 2-51,2 2-66,2 3-135,4 2-196,2 2-314,2 1-375,5 1-690,5-1-2300,6-2 4295,9 1 0,-11-15 0,0-2 0</inkml:trace>
  <inkml:trace contextRef="#ctx0" brushRef="#br0" timeOffset="92012">23911 11123 14245,'4'-9'5455,"0"2"-3724,-4 7-1065,32-68 1123,-21 45-1106,7-19 1,-1 4 42,-14 29-530,-1-1 145,-2 9-251,0 1 652,-7 9-736,1-1 10,-6 11 12,-3 9-28,3-5 0,-2 11 6,5-8 0,-1 15-12,5-9-5,-2 22 11,5-26-11,0 19 39,1-33 5,0 5-10,1-19 10,0-4-16,2-3 5,1-6 6,3-5-11,2-4 0,2-5-11,2-3 10,1-2 12,2-2 0,1 0 6,1 2-432,0 2 437,0 2 12,-1 5-7,0 2-16,-2 3 6,0 4-17,-2 3-17,-2 4 0,0 4 0,-1 1 5,0 3-10,0 2-6,2 4-6,6 12 17,-3-1 0,4 10 0,-7-4 431,-2 3-431,-3 0 6,-2 1-2580,-2 0 2579,-1-1-5,-2 0 0,-3-3-5,-2-2-1,-3-4 6,-2-1 39,-11-2-22,11-8 11,-6-3-11,13-11 2568,2-4-2551,0-6-6,3-1 11,3-6 6,5-1 0,4-4 11,5 0 56,18-14-39,-7 11-2270,13-8 2270,-12 16-11,0 3-62,-1 3-663,-1 4 663,-2 4 0,0 4 0,-2 3 0,0 2 0,1 4 0,23 19 0,-14-3 0,4 10 0,1 3 0,-4 2-110,1 7 0,-3 1-506,-10-3-2280,-8-2 1,-4 1 2895,-16 1 0,2-6 0,-6-15 0</inkml:trace>
  <inkml:trace contextRef="#ctx0" brushRef="#br0" timeOffset="94097">26573 10539 20880,'15'-59'1131,"1"1"1,-1 0-1,-1 11-750,-7 21 227,1 3-401,-6 15 17,-1 5-146,-1 2 76,0 15-81,0 2 150,0 16-172,0 2-12,0 6-1707,0 7 1708,0 5-18,-2 5-33,-1 5 2,0-29 1,0 1-12,-1 0 1,1 0-12,-1 1 0,0 0-17,0 0 1,0 0-43,0-1 1,1 0-60,0 0 1,0-1-3133,0 30 2637,1-5-190,1-3-418,3-8-508,1-5-2457,0-6 3756,1-2 1,-3-17 0,0-3 0</inkml:trace>
  <inkml:trace contextRef="#ctx0" brushRef="#br0" timeOffset="94576">26710 11160 16969,'-2'-4'4442,"1"0"-2353,1 4-924,9-75-896,0 43-1070,0-15 0,1 2 986,9 14 0,3 0-39,4-1-6,1 2-23,2 3 74,12-6-118,-10 12-12,8-1 183,-16 13-193,-2 4-23,0 3-12,-2 7-2861,1 3 2850,2 7 7,0 5-29,10 19-390,-7-6 379,6 16-28,-3 3-33,-8-11-23,4 13-78,-9-19-118,-1 0-191,-1-3-285,0 0-2459,4 7-1540,-3-11-4067,2 3 8850,-6-16 0,-5-7 0,-2-4 0</inkml:trace>
  <inkml:trace contextRef="#ctx0" brushRef="#br0" timeOffset="95763">27759 11058 25416,'-11'-27'67,"3"9"-39,16 25-17,2 2-5,4-1 0,2 1 10,4-2-21,2 0-1,0-2-5,2-2-28,11-2 44,0-5-5,1-1 28,1-12 17,-12-7-34,-3 0-353,-7-5 376,-8 8 0,-3-1 44,-2-7 90,-8-3-90,1 6 1,-8 3 22,-2 12-40,1 5 57,-16-1-73,9 7-17,-10 4-34,7 4 17,-2 5-16,0 4 352,1 3-324,-8 16-29,8 10-561,3 1 545,11 2-28,10-13-18,7 0-66,6-1-96,9 1-94,7-4-131,8-2-153,-6-12 1,3-2-182,20 7-1249,-17-10 0,0-1 1074,18-1-1294,1-2 1485,0-3-260,-1-3 746,-2-2 198,-3-3 161,-17-3 1,0-1 124,13-6 61,9-8 78,-24 0 56,-3-1 45,-5-4 130,-1-1-80,-4 0 11,-2 1 461,-2-11-534,-6 11-38,-3-7-23,-7 14 2341,-4 1-2380,-5 2 1822,-3 2-1664,-11 0-321,5 6-39,-9 0-50,9 6 889,0 1-923,-1 5-16,0 2-12,1 6-6,0 1 7,2 4-7,1 1 1,3 2-6,2 1 0,3 1 0,4 1 0,3 1 331,4-1-354,4 1-5,5-1 17,7-2-6,4-3-5,3-2-6,13-2 22,-9-6-416,7-1 434,-14-7-3250,-2-4 3238,0-1 17,-3-5 28,9-11 16,-1-9-44,1-2 30,-7 4 1,-2 0-8,2 1-1,6-14 17,-13 26 0,-3 3-6,-1 4 273,-3 2-306,-2 4 3375,-1 0-3386,-2 6-12,-1 1 12,-2 7-12,-1 10-5,1-4-6,1 10 6,2-7-34,1 2-5,3 0-34,2-1-241,13 10 11,-1-9-471,10 5 264,-4-11-123,4-2-95,2-1-112,4-3-130,2-1-5,2-3 129,2-2-686,0-2 1162,0-2 235,1-2 124,-3-3 100,-1-1-174,-2-7 348,-2-2 539,11-14-315,-12 4 28,7-12-34,-15 7 6,-2-3-6,-1-2 421,3-16-448,-7 12-525,-1-9 508,-10 18-29,-4 1-66,-5 5-62,-4 1 65,-8 5-171,-4 2-29,-6 5-16,-5 4 793,-5 2-844,-2 4 0,-22 11-621,16 2 560,-12 10-446,23-2 434,4 3-5,5 0 199,6 2-188,6 13 0,7-11-11,8 10 0,9-15 815,9-1-820,5-4 232,20 3-222,-8-10 1,13 0-6,-15-9 11,-2-4-6,-2-4 12,-2-4 16,-1-5-545,8-19 546,-10 3-2914,8-17 2924,-14 4 7,-1-5-1959,-1-6 1958,-1-5-328,-10 28 1,1-1 313,-1-2 1,0 0-1,-1-1 0,0 0 3,0 0 0,-1-1 59,1-13 0,-2 0-29,-1 13 1,-1 0-116,0-8 1,-1 2 213,-1-6 1462,-1 9-1457,-1 8-5,1 10 2195,-2 7-2285,2 6 1975,-2 4-2037,2 3 1293,-1 1-1281,0 3 144,0 4-156,0 9 6,0 8-5,0 7 5,1 9-1094,0 7 1083,2 7-29,1 7 1,-1-27 1,1 1-7,0 2 0,1 1-779,-1 2 0,1 1 715,-1 1 0,0 1-68,-1 2 1,0 0-121,0 0 1,-2 0-194,1-2 1,-2 3 478,-3 4 0,-2 4 0,1-7 0,3-14 0,-1-2 0,-4 20 0,0 0 0</inkml:trace>
  <inkml:trace contextRef="#ctx0" brushRef="#br0" timeOffset="97439">31308 11151 20128,'-3'-56'902,"0"0"0,0 5 0,-1 10-544,-1 22-55,-1 4-51,-2 3-73,-2 3-45,-2 4-39,-3 3-11,-3 1-11,-3 3-6,-3 2-16,-3 5-12,-3 2-5,0 4-303,-2 2 280,2 1 68,1 3-84,4 0-378,4 2 372,4-1 0,6 1-6,5 0 6,3 0 0,14 8 5,1-8 12,12 3 5,0-11-5,2-4-3045,1-3 3062,0-4 5,-1-2 0,-1-6 0,-3-2 17,-1-5 5,-3-4 0,-2-3 6,-3-3-16,-2-2 239,-3-2-200,2-33-46,-5 29 34,2-24-50,-5 44-17,-1 1 3387,-1 6-3393,0 2 6,-2 4 0,-1 2-6,-4 7 1,-2 3 10,-1 6 1,-2 2-6,-1 3 0,0 2 0,1 2-3392,0 0 3392,4 1 0,3-2-598,2 0 598,5-3-271,13 8 265,0-11-10,25 9 16,-11-19 11,10 0-6,-10-11 1,-2-3-6,1-5 17,-2-4 11,1-5 0,1-3 11,-2-5 2505,0-5-2505,-1-5 8,-9 4 1,-1-3-20,9-20-11,-9 16 0,-1-2 6,5-20-2275,0-3 2271,-9 29 1,0 0-15,0 0 1,1-1-177,4-14 0,1 0 179,-5 12 1,1 1-471,3-11 1,1 2 489,2-10 0,0 5 17,-4 5 11,-2 6-1410,-3 6 1477,-2 6 1601,-2 5-1590,-2 6-39,-2 4-44,1 5 526,-2 2-583,0 2 1088,-3 3-1070,-1 3 3325,-13 17-3286,-12 18-29,-3 5-57,13-19 1,0 0 39,-10 19-806,0 3 812,3 3-33,2 3-1,6-1-16,6 1 22,9-17 0,3 0 1,6 18-1497,6-11 1,4-2 1495,11 3 8,0-11 1,2-2-2022,8 0 2013,15 4 17,-16-18-12,1-6 1,-1-4 0,-3-5 0,-1-2-12,-3-5 35,-3-3 355,-1-5-316,14-29-29,-16 10 2051,10-24-2023,-21 16-28,-2-2 18,1-22-7,-5 14 18,1-12-1,-4 22 17,-2 3-33,0 5 3247,-1 4-3208,0 3 11,0 4 5,0 4 399,-2-1-404,1 6-11,-1 1-45,1 6 162,0 2-213,1 13 29,-1 0-12,4 14-11,1 0-399,3 6 377,3 5 28,2 4 11,2 3-28,0 2-1484,1 1 1484,-2 0-11,0-2-557,-3-1 585,-2-2-45,-4-3-6,-1-4-5,-4-5-17,-3-4-28,-5-4-67,-5-4-51,-4-3-1009,-28 2 197,16-9-566,-18 0-2301,25-9 4266,0-5 0,12 3 0,1-1 1</inkml:trace>
  <inkml:trace contextRef="#ctx0" brushRef="#br0" timeOffset="97840">32635 10915 24469,'-19'33'148,"-1"-1"1,-10 20-104,29-23 16,2-9 85,7 9-34,6 0-51,1 0 46,8-1-34,-8-16 6,5 1 94,5-8-89,-5-3 0,7-2 6,-7-3 22,-1-4 0,0-3-6,-2-3-3403,0-3 3387,-1-3-23,-1-3-1893,0-2 1893,-1-1-16,-1-3 89,4-10-62,-7 10 23,2-7 28,-9 13-12,-1 4 2452,-2 2-2473,-3 3-29,-1 1-22,-5 2 2816,-9-2-2849,2 5-12,-8-1 0,4 5-12,-1 2-10,0 1-12,-2 0-66,1 1-147,0 2-279,0 3-460,2 4-1154,2 3-7678,5 0 9818,3 0 0,6-6 0,2-3 0</inkml:trace>
  <inkml:trace contextRef="#ctx0" brushRef="#br0" timeOffset="100288">3036 13204 12315,'3'-11'3727,"4"-22"1,0-6-7368,-3 6 3979,3-9 0,-1-1 1211,-9-9-1186,-1 16-28,-4-8-33,-1 21-29,-2 5-33,-1 5 742,-1 5-871,-2 4-50,-3 5-23,-4 5 0,-3 6 0,-6 8 6,-3 5 1282,-3 6-1338,1 4 33,1 3-11,3 2 0,4-1 23,2 1-34,6-3 128,4 0-139,5-3 11,5-2-28,3-2-11,4-3-153,10 3 164,0-10 28,12-1 0,-1-13 12,23-10-7,-7-5-864,16-9 842,-14-6 39,1-4 18,-4-2 27,-13 7 0,-2-1 39,10-13 124,-8-1 0,-2-1-68,-4-1-84,-6 10 1,-1 0 78,-5 2 977,-2 3-983,-2 5 1,0 4 606,-2 2-663,0 8 133,0 1-250,-2 5 1046,2 0-1064,-3 1 12,0 3 40,-1 4-1,-1 6-17,-2 2 6,0 6-22,-2 16-1,2-8-346,2 10 296,4-13 0,1-1-16,2-1-18,3-3-10,3 0-7,4-2 1,1-2 5,3-3 23,2-3 28,2-4 33,0-4 6,2-3 67,9-11 6,1-9-28,0-4 11,-6-4 5,-8 7 18,-4-1 336,1 0-337,-3 0 12,0 1-1,-2 1-10,0 1-6,-2 3-17,-1 2 0,-2 3-12,-1 3-16,-2 4 0,0 2-11,-2 1 22,1 3-11,0 1-11,0 7 11,2 2-28,-1 4 23,2 2 5,-1 1-17,1 1 6,0 0-12,0-2 12,1 1-6,2-3-5,2-1-6,3-2-11,1-2-1,4-2 1,1-2 0,3-4 17,2-2 10,23-12 17,-15 0-913,17-10 914,-22 5 5,-2-3 17,-2 0-307,-1-1 302,-2 0 5,-2-1 5,-1 2 1,-3 0 0,-1 2-12,-2 2 0,-2 3-10,-2 3-12,-1 2 873,-3 4-890,0 1 320,-1 7-303,2 2-6,-1 7 1,4 9-18,-2-4 12,3 7-50,4 2 27,1-9-3408,6 7 3379,0-12-348,3-1 226,4-3-492,19 0 218,-6-6-17,13 0 33,-10-6-575,1-3 760,3-4 113,-1-4 89,-1-2 61,-2-3-1914,-2-2 1976,-4-3 34,-3-1 1502,-4-3-1418,-4-2 22,-4-1 23,-4-3 27,-4 0 251,-4 0-233,-4 3 5,-3 3-11,-2 2 5,-4 5-28,-3 3-50,-4 5 595,-3 5-690,-4 3 248,-3 8-287,-4 4-28,-3 9 146,-4 6-152,-2 8-11,-2 4-574,0 7 574,2 1-891,3 2 874,5-3 0,5-3 2138,6-5-2149,7-4-11,4-4 11,7-6 5,5-4 12,7-6-1,7-5 12,6-5 0,5-8-12,6-5 1,4-9-1010,3-6 1020,3-6-4,2-5 4,-25 17 1,0-1-6,0-2 1,-1 0-84,0-2 1,0-1 93,-2-1 0,0-1 3,0-1 1,-1 0 10,-2-1 1,0-1 5,-2-1 0,0 0 11,0 0 0,-2 0-691,-1-1 0,0-1 696,-1 2 1,0 0 11,-1 1 0,-1 1-1194,10-28 1292,-3 8 259,-2 7-237,-4 8 350,-3 9-322,-2 7 2027,-4 8-2105,-1 4 2293,-2 5-2416,0 2 1318,-3 11-1329,-1 1 11,-9 28-12,3-4-1138,-6 18 1127,2-6-22,-3 7-17,5-11 1,0 2-15,2-8 0,0-1-50,-2 15 0,1 0-82,3-13 1,2-1-127,0 2 1,2 1-1005,1-1 0,1 1 396,0-1 1,1 0-2109,4-1 0,1 0-1883,1-5 1,0-1 4688,10 21 1,-7-26 0,-2-11 0</inkml:trace>
  <inkml:trace contextRef="#ctx0" brushRef="#br0" timeOffset="100739">6810 12674 20217,'6'-52'660,"0"0"1,-1 6 0,0 7 1266,0 9-1585,-1 11 418,-2 8-642,0 5 188,-2 4-300,0 2 911,0 6-900,0 6 22,0 9-16,0 8 5,-1 9 2,-1-4 1,0 3-14,-2 24-699,1-18 1,-1 2 656,-1 7 0,-1 0-755,1-11 1,0 1 748,-2 15 0,-1-1-28,2-14 0,0-1-39,0 2 0,-1 0-78,1-1 0,1 3-334,0-3 0,0 3 0,1-2-1130,0 7 0,1 1 435,1-8 1,-1 2 0,2-2 817,0 9 1,2-5 0,-1 4 0,2-2 0</inkml:trace>
  <inkml:trace contextRef="#ctx0" brushRef="#br0" timeOffset="101405">6693 13047 23147,'-14'5'208,"6"-2"-175,64 2-16,-9-5 0,3 0-1544,2-2 1538,0-2 0,1-2 0,-2-2-1135,-2-2 1129,-2 0 6,-5-2-33,-10 0 0,-2-1 106,6-4 39,12-10 17,-32 13 11,-4-1-5,-3 0-6,-2 0 33,-2-1 998,-3 2-662,0-3 1404,-3 6-1644,-1 0 123,-2 6-229,-1 2 16,-5 1-140,1 0-17,-4 2-10,0 3-1,-1 3 0,-2 4 0,1 3-5,0 2-12,3 1-5,2 1 0,2 9 5,4-5-11,1 6 6,4-9 0,3 0 5,2-2 1,5-1 5,2-2 17,2-3-3404,3-1 3404,2-4 0,1-1-6,2-3 6,1-1 0,0-3 11,-1-3 0,-1-4 39,7-9-39,-11 1 17,6-6 5,-13 5 3454,0-8-3459,-5 6 11,-1-6 0,-4 9 0,-3 0 5,0 2-10,-4 2 16,0 1-5,-2 1 117,-5-4-129,5 8-5,-4-2-11,8 8-6,1 1-12,1 1-10,0 0 16,1 0-262,-1 0 217,2 3-5,0-2-358,0 1-129,1 0 83,0 0-246,2 0-347,-1 1-727,1 1-2887,0 1 4639,1 1 0,-2-2 0,0-1 0</inkml:trace>
  <inkml:trace contextRef="#ctx0" brushRef="#br0" timeOffset="102406">7489 13129 20756,'21'-58'838,"0"-1"1,-2 10-1,-5 7-490,-12 10-12,-3 13-34,-2 3-22,-2 2-56,-4 1-28,-2 3-50,-2 2-15,-1 2 21,-16 2-4333,5 2 4220,-11 5 12,6 4 447,0 4-487,-2 2 12,1 5-12,0 2 0,0 4 0,1 2 0,1 3-27,1 1 21,-4 13-5,11-11-11,-1 9 5,15-17-10,3-1 14,3-3 30,5 0-23,5-3 1,9-2 5,5-2 6,8-3 5,25-3-11,-9-5 34,4-9 0,1-3-1132,0-4 1112,-12 1 0,-2-2 31,-4-5 11,-5-1 1704,-5-1-1704,-4 0 241,-1-23-174,-11 15-38,1-17 403,-10 21-403,-1 2 21,-3 1 6,0 3 5,0 2 18,0 4-12,1 2 23,1 4 1562,1 3-1613,0 2 1184,1 2-1257,0 0-32,0 5-13,-1 2 52,0 6-46,0 4 0,0 3 1,0 5-6,0 16 5,1-8-955,1 11 933,2-13 11,2 0-11,4-1-11,2 0-17,3-2-5,5-1-12,2-2 11,3-3-3099,1-1 3094,2-5 16,-1-3-28,1-4 79,-2-4-17,-1-2 644,0-6-621,-1-2-6,0-5 11,10-12 0,-9 3 45,13-22-17,-18 14-612,2-10 629,-10 10-5,-3-1 3078,-3 1-3068,-1 0 12,-2 2 40,0 4-34,-1 4-6,0 4 27,-2 4 918,1 3-962,-2 3-12,1 3-44,-1 0-5,1 1-6,0 2-1,-1 3 7,-1 5 16,-2 3-5,-1 5-6,-1 3-6,0 2-16,1 1-1,1 1-22,3 1-33,1 0-56,1 0-90,4 1-73,3-1-185,5 1-195,4-1-298,3-2-577,2 1-1948,2-4 3500,5 1 0,-13-11 0,-1-1 0</inkml:trace>
  <inkml:trace contextRef="#ctx0" brushRef="#br0" timeOffset="102576">8352 12789 23450,'-38'-13'-2280,"1"-1"1,-24 0-2914,61 45-4638,0 0 8884,0-4 0,0-12 0,1-7 0</inkml:trace>
  <inkml:trace contextRef="#ctx0" brushRef="#br0" timeOffset="102909">8457 13516 22240,'5'-5'2935,"-2"2"-2324,-3 3-175,37-67-5771,-20 36 5463,6-12 1,0-1 84,-6 10 786,0-2-865,1 0-27,0-1-23,1-4-23,0 0-5,0-5 251,1-4-268,0-4 1,0-5-18,-10 29 0,0-1 3,0 0 1,-1-1-1,0 0 0,-1 1 42,5-31-1077,-2 3 1099,-4 6 40,-4 5 2273,-1 8-2262,-4 8-17,-1 8 449,-3 7-572,-1 6 873,0 5-873,1 3 1957,-1 3-1957,1 3 0,-4 5 0,-2 5 0,-4 5 0,0 7 0,-3 5 0,0 5-1206,1 6 1206,0 4 0,0 5 0,0 4 0,2 4 0,1 4 0,8-30 0,2 0 0,1 1 0,1-1 0,0 1 0,2-1 0,1 1 0,2-1-23,6 30-123,8-3-106,9-1 75,-9-30 1,2-1-79,3 0 1,0-1-119,3-1 1,2-1-208,1-1 1,1-1-477,1-1 0,0 0-8169,24 14 8476,-9-7 1,-21-14 0,-10-7 0</inkml:trace>
  <inkml:trace contextRef="#ctx0" brushRef="#br0" timeOffset="104171">10665 13246 21454,'17'-58'543,"-1"0"0,-2 5 1,-3 7-192,-7 10 460,-3 5-515,-4 3-11,-1 5 131,-4 5-59,-5 1-157,3 8-117,-2 2 247,-4 9-308,2 5-12,-8 5 0,-1 7-3392,-3 5 3393,-3 4 4,-1 5-288,1 1 275,9-8 0,0 0-3,-8 14 17,-4 12-23,13-18 0,6-2-5,4-2-73,12 14 84,5-20 0,12 8 0,4-26 6,3-3 5,4-6 17,2-4-11,1-6 16,0-5 7,-3-4 16,-2-2 5,-3-3 12,-4 0-1968,-3-2 1967,-3 0-64,-4-1 60,-1 2 4,-3 2-4,-1 2 27,-2 3 17,-2 4 5,-2 5 2254,0 4-2225,-1 3 3226,0 3-3367,-5 4 151,-1 4-139,-8 7 11,-8 13-33,2-2-316,-5 11 310,9-7 11,-1 16 0,7-9-17,1 10 12,7-14-401,4-1 394,4-2 12,4-3 0,4-2 0,18 3 0,-4-9-5,14 1 10,-7-11 1,2-3 5,18-5-5,-15-5-963,12-6 957,-20-4 17,-2-6-150,0-2 138,-1-3-5,-2-5 17,-1-3-3,-8 6 0,-2-2 3,7-19-12,-8 15 1,-1-1-782,3-22 784,-8 26 1,-1 0-4,0-1 1,-1-3 11,4-16 0,0 0-6,-3 12 0,0 0 8,2-12 1,0 0-9,-4 19 1,1 1-1,5-29 11,-2 5 310,0 8-208,-5-5-52,-2 19 63,-4-5-90,-1 26 870,-2 1-915,1 10 436,0 1-430,-1 4-6,-2 3 16,-3 6-16,-6 8-11,-3 9 22,-6 8-1222,-3 10 1,0 4 1198,10-18 1,0 2 0,-10 22 0,2 0-1123,12-22 0,3-2 1131,1 2 0,0 0-548,2 1 0,1 0 545,1-2 1,2 1-236,3 12 0,1 0 235,2-13 1,2-1 5,1 8 0,4 0-20,6-7 1,3-3 7,12 15-2,-9-18 0,2-3-13,13 4-2,3-6 2,1-4 10,2-6 11,0-5 1205,-1-4-1199,-2-5-12,-1-6 18,-2-4 5,0-8 0,-2-5 3,-9 3 0,-2-2-2,13-14-4,-3-10 0,-2-4 3,-16 22 1,-2 0-1,8-19 0,-2 1 110,-3-10-98,-3 0 170,-2 2-165,-4 5 6,-2 3-1,-3 7 7,-2 5-7,-1 5 1,-2 5 16,-1 6 310,-1 4-320,0 4 2375,1 4-2415,0 3 2047,1 3-2047,1 1 1005,0 3-1005,1 3 0,-1 7 0,1 4 0,0 4 0,0 3 0,5 20 0,3 10-7,3 3-258,-1-19 0,0 0 265,3 8 0,7 13 0,-5-20 0,0-4 0,0-2-12,-1-4-3225,-2-2 3226,-3-3 6,-2-3-7,-3-3-32,-2 3-1,-5-7-22,-2 1-45,-4-7-56,-3-3-96,-3-3-105,-1 0-774,-12-8 326,7-2-293,-7-6-486,10-1-1389,3-3-2622,4-3 5129,2-4 1,5 12 0,2 0-1</inkml:trace>
  <inkml:trace contextRef="#ctx0" brushRef="#br0" timeOffset="104829">12545 12997 18257,'2'-3'4381,"0"0"-130,-2 3-3859,3-60-107,-4 43-184,2-44-34,-3 59-33,0 1-28,0 1 5,-1 2 11,-9 7-5,0 1-34,-9 8 23,4-1-1,-3 0 7,3 2-7,1-2 6,3-1-11,3-1 0,3-4 12,2 0-18,2-2 6,1-3 0,1-1 56,1-2 62,0-1-18,1-1 12,1-1-11,1-2-11,3-1-68,1-4 73,8-6-44,-4 1 23,4-7-74,-5 3 0,-1-1 0,0-3 0,-2 0 0,0 0 0,-1 1 0,1-4 0,-3 7 0,-1-2 0,-1 9 0,-2 1 0,0 4 0,0 1 0,-1 2 0,0 1 0,-1 0 0,-2 1 0,-1 1 0,-4 3 0,-2 5 0,-5 4 0,-2 3 0,-4 5 0,0 4 0,-2 4-646,1 4 646,1 1 0,1 1 0,3 2 0,4-2 0,6-1 0,5-2 0,8 0 0,5-3 0,8-1 0,8-2 0,4-3 0,5-2 0,3-5 0,2-3 0,0-5 0,0-3 0,-1-3 0,-3-4 0,-2-4 0,-3-3 0,-2-6 0,-2-3 0,-3-4 0,-3-2 0,-2-5 0,-3-3 0,-4-4 0,-4-5 0,-4-22 0,-6 13 0,0 18 0,-3-1 0,-9-4 0,-3 3 0,-6-8-291,4 12 1,-1 3 290,-6 7 0,1 5 0,1 3 0,1 4 0,3 3 0,-15 5 0,12 5-696,-11 7-468,15 5-398,2 5-8269,4 0 9783,3 0 1,6-10 0,2-6-1</inkml:trace>
  <inkml:trace contextRef="#ctx0" brushRef="#br0" timeOffset="105005">13182 13270 16740,'0'0'0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27:33.2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1582 1206 28734,'-9'-44'-565,"1"1"1,-1 2-1,3 7-149,7 11 891,5-7-133,0 9 139,9-7 93,-5 14 64,4 0-445,-2 6 1017,1 3-549,2 2-269,2 2-74,4 1-123,-1 1-248,4 2-200,0 2-165,12 9-274,-10-3 162,6 6 242,-14-3-8,-4 1-48,-3 2 23,-5 0 118,-2 3 89,-5-1 135,-4 2 92,-4-1 218,-5 1 186,-13 6 100,4-6-537,-10 4 621,8-8 13,0-3 27,2-1 23,1-5 366,0 0-684,7-5-79,0 0 93,7-5 332,2-1-515,-1-6-137,4 2 269,0-2-282,2 3 199,0 2-17,1-1-11,5 1 0,4 1-11,21 1 11,-5 2-11,11 4 5,-11 2-16,0 3 10,1 1-10,-1 2-6,-1 2 6,0 1-29,-4 2-61,4 9 73,-9-6-6,0 9 17,-11-9 6,-3 1 27,-6 0 1,-3 0 22,-6-1-6,-5 0-5,-15 5-6,6-7-11,-12 4-11,0-7-11,10-5-218,-6 1 195,15-7-78,4-2-118,3-1-246,3-4-2096,2-8-2273,5-2 4856,0-9 0,4 12 0,0 0 0</inkml:trace>
  <inkml:trace contextRef="#ctx0" brushRef="#br0" timeOffset="241">2456 1337 32025,'48'-15'-1358,"-2"2"212,-15 8-1044,2 2-7641,12-1 8684,-17 2 0,0 1 1,-21 1-1</inkml:trace>
  <inkml:trace contextRef="#ctx0" brushRef="#br0" timeOffset="500">873 2267 32248,'55'6'129,"1"1"1,-7-6 0,3-2 0,-4-3-130,0-6 0,-1-3-1374,-2 2 0,2-1 0,-1 1 1447,10-3 0,-1 0-151,4-2 1,1 1-277,-18 4 0,0 1 0,0-1-474,1 0 0,1 0 0,0 0 774,7-2 1,1 0 0,-5 2-1,-6 0 1,-3 1 0,0 1-1,-1 0 1</inkml:trace>
  <inkml:trace contextRef="#ctx0" brushRef="#br0" timeOffset="13643">4392 1410 28314,'11'-45'911,"1"-1"1,-1 1 0,0-3 0,-1 3-993,-1 7 0,-3 4 485,-8-2-1128,-3 12-204,-7-2-128,-2 16 934,-15 5-236,4 8 1177,-29 17 392,16 4-380,11-6 1,0 2-773,-15 16-59,-3 6 0,23-20 0,0 2 0,-1 0 0,1 2 0,-9 14 0,2 0 0,7-9 0,1 1 0,-5 8 0,3 3 0,6 9 0,6 0 0,4-19 0,3-1 0,0 18 0,7-3 0,18-4-305,13-5-2122,12-6 543,11-5 1190,-25-15 1,2-2 336,1-2 1,2-1 299,1-2 0,1-1 222,0-1 1,0-2 258,-1-2 0,1-2 512,-2 0 1,0-2 48,-2-1 1,0-2-83,7-7 1,0-2-904,-12 5 0,-2-2 0,6-5 0,-2-1 0,2-9 0,-6-3 0,-6 1 0,-3-2 0,-5 1 0,-1-11 0,-6 10 0,-1-6 0,-4 15 0,-2 3 0,0 3 0,-2 4 0,0 3 0,-2 4 0,-1 2-1054,1 2 880,-1 2 243,1 5 1090,-2 3-1159,-1 5 0,-1 7 0,-5 16 0,4-4 0,-4 13 0,7-11 0,2 1 0,3 1 0,0 1 0,2-1-722,3-1-2363,7 13-6746,5-5 8943,-1-2 1,-5-17-1,-7-17 1</inkml:trace>
  <inkml:trace contextRef="#ctx0" brushRef="#br0" timeOffset="13815">5035 1490 27827,'-40'-41'-1233,"-1"-1"1,5 4 0,5 10 2356,15 20-862,2 4 172,4 2 1031,2 2-1300,3 4 915,2 3-3146,2 13-3898,8 9-2489,-1 0 8539,6-2 1,-6-17 0,-3-5 0</inkml:trace>
  <inkml:trace contextRef="#ctx0" brushRef="#br0" timeOffset="14160">5359 1519 31213,'1'37'-526,"-1"-1"0,1-2 1,0-4-79,3 0-5358,-1-1 5816,1 1 1550,-1 10-1311,-1-1-1395,-1-2 1142,-2-9 527,-2-12 257,-3-2 2622,0-7-1916,-2 0 336,1-9-948,1-3 1139,-2-10-1857,6-8 0,3-1 0,7-3 0,5 5 0,7 1 0,5-1 0,5 2 0,23-7 0,-9 8 0,15-2 0,-27 13 0,-1 1 0,16-2-2128,14-1-6907,-26 4 8853,-6 4 0,-14 0 1,-7 1-1</inkml:trace>
  <inkml:trace contextRef="#ctx0" brushRef="#br0" timeOffset="14409">6216 1448 30311,'0'-5'349,"0"2"1064,0 3-1024,-70-7-334,40 16-736,-13-6 0,0 3 920,15 20 38,0 5-151,2 0 312,2 3 94,5 0-569,4 0-163,6 28-468,15-12-1461,3 11 920,14-22-452,0-14 1022,4-2-1366,3-4-1524,6-2 3537,6-2 0,-19-8 1,0-2-1</inkml:trace>
  <inkml:trace contextRef="#ctx0" brushRef="#br0" timeOffset="14933">6686 1542 29578,'14'-46'-565,"0"1"0,-2 6 0,-3 7-432,-6 13 2533,-3 10-1954,0 1 1159,-2 1-1406,1 4 672,-3 0-1408,3 3 1331,-3 2 234,1 2 1641,-2 3-1690,-3 5 46,-2 6 291,-3 2 49,-3 7-195,-3 3-1417,-4 4 873,1 4 203,5-9 1,0 2-13,-7 16 135,9-16 0,2 1 92,-1 11-115,4-3-79,6 0-76,3-5-83,6-3-132,3-6-84,6-3-213,24-2 630,-10-11-310,18 0 1071,-15-15 586,0-3 170,3-7 264,2-3-1809,0-4 0,0-3 0,-1-1 0,-2-1 0,8-10 0,-6-2 0,-2 2 0,-10 5 0,-13 13 0,-2 3 0,-3 3 0,-3 3-1379,-1 3-591,-1 3-1236,-1 2-2911,-1 1-1481,-2 1 7670,1 0 1,1 0 0,1 0 0</inkml:trace>
  <inkml:trace contextRef="#ctx0" brushRef="#br0" timeOffset="15928">7227 2017 32767,'-1'9'0,"1"-2"0,0-7 0,0 0 0,34-73 0,-16 39 0,5-13 0,1 0 0,-2 7 0,2-4 0,0-5 0,1-5 0,-13 25 0,0 0 0,1-3 0,-1-1 0,0 0 0,-1 0 0,0-2 0,0 0 0,0 1 0,-1 0 0,-1 0 0,0 0-106,-1 3 0,0 0-388,5-29 39,-2 6 31,-3 4-582,-1 7 580,-2 5-489,-2 8 605,-2 7 734,0 5-823,-2 5 1183,0 7-1394,-1 2 725,-2 6 83,0 5-3177,-3 5 2840,-1 8 135,-4 8-2256,-2 7 2296,-2 9-486,-1 5 654,-2 5-1099,1 6 853,6-13 1,0 3 553,3-10 1,0 0-559,-1 14 0,0 1 525,5-15 1,1 0-605,0 0 1,2 0-13,0 0 0,1-1 33,2-1 1,2-1-37,1-1 0,2-2-44,2-2 0,2-2-289,16 25-54,4-8 30,5-7 156,3-8 70,3-6-38,1-6 105,1-6 102,0-5 680,0-4-492,1-7 76,0-5 62,1-6 117,1-7 50,-1-6-33,-1-7-300,-3-6 491,-3-6 192,-4-5 331,-3-4-547,-3-3-82,-2 2-87,-12 19 0,-1 0 52,4-14-339,-1-9-328,-12 27-184,-3 6 549,-5 5-715,-2 4-79,-4 4 143,-2 5 1840,-4 3-1609,-1 3 116,-3 3 355,-2 5 116,-2 4 220,-1 4 39,-1 3 509,1 3-862,0 2 838,3 3-718,1 2-120,3 2 117,3 1-394,3 0 218,4 1-71,4-2-61,3 0-66,5-3-515,3-1 15,5-3-117,3-3 223,2-2 210,1-3 370,2-3 319,2-3 243,0-4 419,1-3 287,2-6 179,0-2-1179,-1-5-376,0-2 0,-2-3 0,-1-2 0,-3-2 0,-2-3 0,-2-1 0,-1-2 0,-3 1 0,-1 1 0,-1 1 0,-3 3 0,-1 3 0,-2 5 0,-1 2 0,-3 5-263,-1 3 129,-4 2 531,-3 2-397,-2 4 0,-2 4 0,-2 3 0,-1 4 0,0 2 0,0 2 0,1 3 0,1 1 0,3 2 0,0 26 0,8-17 0,6-3 0,3-1 0,8-4 0,9-2 0,4-3 0,4-3 0,23 7-3107,-22-18 3770,1-4 624,-1-1-130,0-2-1157,-2-3 0,9-5 0,-10-2 0,7-5 0,-16 1 0,-1-1 0,0-14 0,-1-10 0,-3-1 0,-3-3 0,0 1 0,-4 10 0,4-7 0,-4 15 0,1 3-70,-1 1 124,0 5-38,1 0-16,4 3 0,-2 3 0,4 2 0,-3 4 0,2 2 0,1 3 0,2 2 0,2 4 0,1 2 0,0 4 0,2 2 0,0 2 0,0 3 0,0 1 0,0 3 0,7 15 0,-7-8 0,5 10-424,-10-12-2203,-2 0-292,-1 0-6912,-3-5 8771,-3-4 1,-3-11 0,-3-5 0</inkml:trace>
  <inkml:trace contextRef="#ctx0" brushRef="#br0" timeOffset="16835">3430 2839 9862,'-49'13'-207,"0"0"0,-2 1 0,7 1-113,9 1-83,-1 4 2353,20-6-2358,5 0 1249,6-1-875,3 1 913,10-1 134,23 5-312,6-4 574,3-7 1,11 1-1,-3-3-902,0 0 0,3-2-884,3 0 1,9 0-1,1-1 1,-5 0 629,-6-2 1,-5 0 0,4 0-53,1 0 0,3-1 0,0 1 0,-2-1-679,6-1 1,-2 1 0,1-1 664,-12 0 0,1 1 1,0-1-1,0 0-358,2-1 1,1 1 0,1-1-1,-1 1 338,3-1 1,0 0 0,0 0 0,1 0-195,1 0 0,1 0 0,0-1 0,0 0 173,1 1 1,1-1 0,0 0 0,0 0 31,0 0 0,-2 0 0,4 0 0,5-1-30,-13 1 1,5 0 0,3-1 0,3 0 0,-1 1-1,0-1 1,-3 0 0,-4 1-8,10-1 1,-5 1 0,-2-1 0,2 1 0,5-1-2,-9 0 0,4 1 1,3-1-1,1 0 0,-1 0 1,-1 1-1,-4-1 1,-5 1 1,3 0 1,-5 0 0,-2 0 0,-1 1 0,2 0-3,0-1 1,0 1 0,-1 0 0,1 0 0,0 0 32,12 0 0,-1-1 0,0 1 0,0 0-44,-1 1 1,-1-1 0,0 2 0,-1-1-48,-1 0 0,0 1 1,-1 0-1,0 0 8,-2 0 1,-1 1 0,0-1 0,-1 1-53,-2 1 1,0 0 0,-1 1 0,-1-1-176,14 1 0,-1 1 1,-2 0-558,-3 1 1,-2 1 0,0 0 827,3 2 0,-1 0 0,-6-1 0,-6 0 0,-5-1 0,-2 1 0,-1 0 0</inkml:trace>
  <inkml:trace contextRef="#ctx0" brushRef="#br0" timeOffset="19248">10718 1125 32767,'8'-47'-576,"-1"0"1,0 7 0,-3 9-1069,-3 22 536,-1 8 274,-1 11 503,-1 3 457,-2 13-87,-3 5-1102,-1 5 1384,-5 6 156,-2 5 188,-4 6 149,-3 4-458,11-27 0,-1 2-104,-7 16 1,0 0 3,5-11 1,1 1-117,-5 11 1,2-1-60,7-15 0,2-1-225,-3 30-59,9-22 0,2-1-580,8 16 242,-1-22 0,3-3-867,14 4 491,5-7 436,5-7 459,21-8 755,-10-6 414,16-10 643,-15-6 601,0-7-1118,0-6-1273,0-4 0,-16 3 0,0-1 0,14-14 0,-17 11 0,-1 1 0,4-10 0,-4 1 0,-5 2 0,-5 3 0,-4 3 0,-3 3 0,-4 5 0,-2 3 0,-3 5 0,0 4-927,-1 2-128,-1 4-307,-1 1 874,-2 3 1780,0 3-405,-4 5-31,-5 12-59,2-2-797,-2 8 0,4-5 0,4 1 0,1 1 0,3 1-153,1 0-1238,4 0-29,3 0-227,4-1-76,1 0 242,3-2 339,3-1 113,0-2 105,3-3-80,0-4-671,1-3 2070,4-3 1,-12-4 0,-1-1 0</inkml:trace>
  <inkml:trace contextRef="#ctx0" brushRef="#br0" timeOffset="19415">11465 1356 26964,'-3'-5'-4834,"1"1"3092,2 4 7776,-21-18-7536,19 22-529,-16-10 1889,25 31 1,-3-11 0,-1 0 0</inkml:trace>
  <inkml:trace contextRef="#ctx0" brushRef="#br0" timeOffset="19812">11756 1494 32767,'3'53'-398,"-3"-20"1,-1-1-662,-3 20 740,-3 0 479,-1 6-1547,3-28 1555,0 5 77,2-15-944,1-4 1574,1-4-257,1-3-260,2-6-763,2-5 2645,4-6-4270,13-17 3231,-1 1-372,11-12-829,-6 4 0,3-2 0,0-2 0,-8 11 0,0 0 0,10-13 0,8-7 0,-13 19 0,-3 4 0,-1 4 0,-3 4 0,3 3 0,-7 6 0,2 1 0,-2 14 0,-4 0 0,4 11 0,-5-1 0,-2 4 0,0 3 0,-2 2-1788,0 2-4425,0 0 5041,0 0 178,1 2 149,2-3-91,1 0-381,2-2-791,1-2-1683,1-3 3851,4 0 0,-8-12 0,0-2 0</inkml:trace>
  <inkml:trace contextRef="#ctx0" brushRef="#br0" timeOffset="20051">12695 1331 32767,'-2'-49'-984,"0"1"0,-1 4 0,0 7 736,-1 13-956,0 4 450,1 6 248,1 3 1072,1 4-847,0 4-1378,1 1 1744,1 12 1450,1 2-1530,0 14 230,2 4-175,0 6-57,-1 8 20,0 4-1690,-3-9 0,0 2 1543,0-10 0,-1 2 133,0 10 0,-1-1-12,-4 19 248,-1-1-205,3-20 1,1 0-835,-2 19 805,3-23 1,1-1-172,3 6-814,2-6 26,2-6-506,4-7-594,0-5-3093,12-6-591,-5-5 6028,6-2 1,-14-4-1,-3 0 1</inkml:trace>
  <inkml:trace contextRef="#ctx0" brushRef="#br0" timeOffset="21075">13204 1531 30161,'0'-4'-3309,"0"0"4265,0 4 2323,-72-20-5055,37 15 2360,-11-5 0,-1 2 388,11 12 344,-3 3-1316,1 3 0,-1 3 0,1 0 0,2 2 0,2 1 0,2 0 0,5 0 0,2 2 0,0 6 0,10-4 0,1 5 0,10-7 0,5-1 0,4 1-1329,6 1-727,5 0 606,7-2 685,6 0 484,6-3 579,4-1 697,5-2 592,2-2 555,3-3-1283,1-2-859,0-2 0,0-2 0,0-2 0,0-3 0,-2-2 0,-2-3 0,-2 0 0,-3-3 0,-2-1 0,-3-2 0,-4-2 0,-2 0 0,-4-1 0,-3 0 0,-5 2 0,-2-7 0,-7 7 0,-3-4 0,-6 5-341,-4 5-1808,-2-1 394,-4 5 1099,0 2 474,-2 1 707,-2 1 621,-8 2 323,5 1 474,-5 2-1943,9 2 0,-4 7 0,7 1 0,-2 3 0,9-1 0,1 1 0,5-1 0,4 2-1324,5-2-702,16 5 1006,-3-6 748,11 2 354,-8-8 1068,1-4 442,-1-1 226,12-5-1818,-10-2 0,8-5 0,-15-3 0,-1-1 0,-3-2 0,-3-2 0,-3-2 0,-3-1 0,-3-2 0,-2 0 0,-5-20-553,-4 17-1592,-8-19 75,-1 28 945,-6-2 727,-7 9 919,4 5 700,-19 2 391,16 8 897,-9 3-2081,11 4-428,2 4 0,3 2 0,2 3 0,-1 15 0,8-6 0,0 12 0,8-10 0,12 14-2026,-1-9-266,13 8 564,-1-13 588,5-3 622,5-3 441,7 0 360,3-6 530,7-1 719,4-6 219,5-2-192,3-5-152,2-2-971,0-2-436,-2-5 0,-2-2 0,-2-5 0,-5-4 0,-19 0 0,-1-1 0,14-12 0,-19 8 0,0-2 0,-5-5 0,-2-1 0,8-16 0,-10 14 0,-3 0 0,3-12 0,-3 2 0,-4 4-802,-4 4-566,-3 5 521,-14 1-338,-1 10 636,-14 2 1000,-1 10 787,-7 6 483,-3 3-380,-3 6-1341,-1 6 0,2 3 0,2 3 0,4 4 0,5 1 0,4 1 0,5 0 0,4 0 0,6 12 0,6-11 0,8 7-1961,8-14 454,7-2 727,6-4 559,22-1 735,-7-8 487,14-1 577,-16-11-202,0-4-1376,13-15 0,-14 1 0,7-10 0,-19 5 0,-2-4 0,3-21 0,-9 8 0,-7 12 0,-1 0 0,1-18 0,-3-3 0,0-1 0,-2 19 0,-2 0-685,5-20 1,-1 1-453,-1 2 228,2 4 693,-4 7-131,-1 5 877,-3 4-778,-1 5 38,-1 5-98,0 5 704,-2 5-913,-1 3 1805,1 5-1464,-2 4 1907,1 5-1413,-1 7-69,-1 7 23,-1 6-673,-2 7 846,1 5-342,0-5 1,1 2-166,-4 22-1694,4-16 1,0 0 1545,1-9 1,0-1-4,1 2 0,-1 1-476,1-1 1,1 1 13,-1 16 1,1 0 74,1-13 0,0 1-236,2 10 0,1-1-4052,5 15 4802,1-29 0,0-3 0,0 3 0,3-4 0</inkml:trace>
  <inkml:trace contextRef="#ctx0" brushRef="#br0" timeOffset="21715">16066 1416 32767,'19'-55'0,"1"-1"0,-2 6 0,-3 6 0,0 4-535,-3 6 182,-4 6 37,-2 6 1324,-3 3-1348,-2 6-1217,0 4 900,-1 3 292,0 4-251,0 19 22,0-1 74,-1 19 373,-1-2-111,-2 6 173,-1 7 143,-1 4-1622,-1 4 1731,1 2-8,0 1 21,1-1-126,3-2-554,2-5 365,5-4-165,4-6-126,6-6 231,4-5 208,2-6 272,2-4 394,3-6 164,0-5 1981,0-4-1361,1-7 267,-1-4-1730,2-6 0,-2-6 0,1-3 0,-2-4 0,0-2 0,-2-2 0,6-15 0,-8 12 0,3-8 0,-12 18 0,-2 5 0,-4 4 0,-2 4 0,-2 4 0,-2 4 0,0 1 0,0 2-1,-1 3-336,-1 2 16,-2 6 315,-1 2 82,0 4-17,1 3 34,2 2 32,0 3-126,2 1-489,3 2-361,4 1-198,5 1 67,2 0 54,4-1 56,1-1-65,3 0-943,0-3-1663,0-2 3757,3-1 1,-12-11-1,0-2 1</inkml:trace>
  <inkml:trace contextRef="#ctx0" brushRef="#br0" timeOffset="21883">16913 1221 32767,'-39'-25'-682,"-1"1"1,3 0 0,10 12-759,23 19 995,2 6-2376,3 3-2611,4 3-3719,3 0 8248,2-1 0,-4-9 1,-2-4-1</inkml:trace>
  <inkml:trace contextRef="#ctx0" brushRef="#br0" timeOffset="22369">17301 1381 28680,'0'-6'-547,"0"0"210,0 6 2306,0 0-1809,-25-42-615,19 39 463,-19-26-215,24 51-574,4 5 657,4 3-2206,5 2 1838,6 2 54,4 0 440,6 1-241,2-2-275,4 0 582,0-2 67,0-2-792,-3-2 963,-3-2-88,-4-2-51,-6-2-203,-6 0-28,-6-3-151,-5 0 7,-8-3 1836,-5 0-1328,-8-3 288,-7-1 419,-5-3 297,-7-2 17,-3-4 39,-3-4-170,-1-4-1190,3-5 0,1-4 0,4-4 0,6-2-1278,-2-17-267,14 6-24,2-12 43,14 11 42,5-1 415,4 1 297,5 2 362,2 2 441,7-7 356,-5 11 232,4-3 1499,-7 12-1082,-1 3-305,-1 2-269,-3 5-424,1 1-74,-2 2 815,0 2-718,0 2-229,-1 2-390,1 3 30,-2 3-240,1 5 148,-3 2-16,0 2-172,-1 5-54,0 1 184,-1 3 347,-1 2 197,-2 2 239,-3 16 177,2-11-122,-1 12-728,3-2-480,1-12-2115,3 11 3155,3-13 0,-2-15 0,3-1 1</inkml:trace>
  <inkml:trace contextRef="#ctx0" brushRef="#br0" timeOffset="22708">17924 1485 30339,'17'-50'-465,"0"-1"1,-1 4 0,-2 4-321,-2-7-293,-1 1 890,-3 2 100,0-1-75,-3 1 773,-1-1-1886,-1-1 969,-3 1-10,1 1 131,-1 3 40,-1 5 664,-1 5-581,0 4 723,-2 6-678,2 5 1259,-2 4-1277,2 5 274,-1 4-253,1 3 22,-1 2 213,-1 6-239,-1 3 17,-3 7-3,-2 7 2,-2 6 6,-1 6-63,0 7 19,4-4 0,1 2-1547,1-8 1,1 2 1584,-1 11 0,1 2-3,2-12 1,1 0-1219,0 1 0,1 1 1213,0-1 0,1 1-6,1 0 0,-1-1-70,1 0 1,1-1 41,0 1 1,1-1-410,1-1 0,1-1 320,7 30-51,3-4-45,3-4-49,2-4-64,2-4 1028,2-4-1204,-1-6-135,0-5-251,-2-6-258,-2-5-744,-4-6-2591,-2-5 4559,-3-5 0,-4-2 1,-1-2-1</inkml:trace>
  <inkml:trace contextRef="#ctx0" brushRef="#br0" timeOffset="22851">17889 1480 26982,'-20'-43'-176,"1"0"-1,1 4 1,6 6-319,10 14-3726,2 1 4059,2 2 1272,4 2-1182,6 1 736,7 2-1204,6 1 512,7 1-24,6 2-374,6 3-509,5 2 871,5 1-4947,5 1 5027,-23 1 1,-2 0-1,4 0 1,-1 1-1</inkml:trace>
  <inkml:trace contextRef="#ctx0" brushRef="#br0" timeOffset="23258">19052 939 24636,'-45'-5'-20,"6"6"52,22 22-130,-5 12 15,8-8 10,-2 9 35,10-13 17,3 7-126,6-9 737,3 5-683,11-8 329,-3-7-191,15 0-27,-11-8 136,9-3-28,2-9-25,-7-1 0,6-6 5,-11 2 1,-2-3-29,-3 0-16,-3-2-1,-4 0 51,-2-10-67,-2 7 392,-3-6-397,0 10-18,-3 2 23,-5-1-56,2 6-29,-3 1-21,2 7-1,1 2-22,-2 5-5,0 2-51,0 6-28,0 5-314,-5 18 134,4-5-721,-5 30-1262,2 1 830,7-30 0,0 0 822,-2 5 1,2-3 0,0-6-1,0-1 1</inkml:trace>
  <inkml:trace contextRef="#ctx0" brushRef="#br0" timeOffset="23565">19241 1716 26137,'-43'-1'61,"-1"0"0,5 0 0,8 3 2489,15 15-2699,7-5 676,3 2-595,5-5-71,4-2 48,2-1 1036,4-1-404,4-2-287,2 0 467,2-1-32,2-1-22,0 0-667,1 0 0,-1-1 0,-2 1 0,-2-1 0,-2 0 0,-3 0 0,-1-1 0,-4-1 0,0-2 0,-3-10 0,-1 2 0,-1-9 0,-4 6 0,-8-10 0,1 5 0,-7-7-588,3 10 248,-2 2 690,0 4-818,-3 3 729,-4 5 1,10 3-1,1 0 1</inkml:trace>
  <inkml:trace contextRef="#ctx0" brushRef="#br0" timeOffset="28934">6280 4887 16913,'-8'-46'1019,"1"1"1,0 4 0,2 7-259,3 16-173,0 6-218,2 5-202,-2 4-174,2 2 45,0 10 28,1 2 6,1 11 12,2 3-12,1 5-23,-1 7-16,0 4-1672,-2 6 1615,0 4-101,-4-9 1,-1 3-510,-2 4 1,-1 2-231,0 1 1,0 0-1018,-2-1 1,0-3 1879,1-8 0,2-5 0,-2 4 0,2-4 0</inkml:trace>
  <inkml:trace contextRef="#ctx0" brushRef="#br0" timeOffset="29916">6243 4596 16311,'52'-22'14,"1"1"1,-1 0 0,-3 0-1,0 2 1,-6 5-10,-8 9 1,-2 2 2,2-2 1,1 0-371,2 1 0,-1 0 373,2-2 0,-1 1-234,2 0 0,0-1 228,1 0 1,1 0-195,1 0 0,0-1 203,1 0 0,2-1-703,-1 0 0,4 0 1,-1-1 699,7-1 0,5 0-1,-13 1 0,9 0 0,2-1 0,-1 1 1,-6 0-8,1 1 1,-6 0 0,5 0-3,5 0 0,5-2 1,0 1-1,-3 0-420,4 1 0,-3 0 0,-3 0 432,-12 3 0,-2-1 0,2 0-179,9 0 1,2-1 0,-2 0 243,-6 1 0,-2 1 1,-2-1-338,6 0 0,-1 1 360,11-2 0,-2 0 8,-21 3 0,-2 0 585,10 0 1,0 1-600,-11 0 1,-2 0-21,9 0 1,-1 1 47,10 0-17,-3 0 1,-2 1 27,14 1-84,-14-1-38,12 1 27,-18 0 39,18 0-39,-12 1 1,14 0-12,-20 0 0,0 1 11,-4 0 17,9 2-39,-15-1 1661,11 2-1645,-24-2 1642,1 0-1563,-12-2 3295,-1 0-1458,-2 0-1413,0-1-446,4 0-57,1 0-5,3-2-16,-1 0 10,1 0-11,0 0 0,0 1-16,0 0 10,-4 1 23,2 0-28,-5 0 12,0 3-7,-1 2 1,0 3 5,1 3 0,0 12-11,0-1 6,1 10-6,-1-5 11,-1 4-11,1 4 11,0 3 0,1 4-723,0-9 0,1 1 717,2 18-5,-1-17 0,0-1 0,4 13 3,-1-13 0,1 0-14,4 18 13,-4-18 1,0 0 3,3 14 2,-4-12 1,0 1-21,2 21-707,-4-20 1,-2 0 702,0 18 7,-3-17 1,-2 1-9,-2 21 8,0-22 1,-1-1-9,-7 12 12,-2-4-12,-5-1 0,-2 0 12,-4 3-127,3-7 1,-1-3 103,-12 1-1611,-6-3 1634,-2-2-1,-1-9 354,9-12-342,-3-4-1964,-4-1 1958,-5-4 6,-4 0-86,-4-4 85,11 1 1,-1-1-6,10-1 0,-1 1 592,-12-1 0,0 1-592,13-1 0,0 0 0,0 0 0,-3 1-2,-8 0 0,-6 1 0,4 0 2,0 0 0,0 0-420,-2 1 0,-3-1 0,4 1 420,5 0 0,3 0 5,-3 1 1,0-1 656,0 1 1,-1-1-661,-2 1 1,0-1-735,-1 0 0,0 0 737,-1-1 1,-1 0-1,-2 0 1,1-1 32,-1 1 1,-3-2-32,2 1 1,-3-1 0,2-1 391,-10 1 0,0 0-394,8-1 1,-2 0 0,2 1-406,-4-1 0,2 1 411,-2 0 0,1 0-3,0 1 1,0 0 8,1-1 0,0 2-15,2-1 1,0 0-187,1 1 0,1 1 192,2-1 0,1 1 0,3 0 1,0 1-1,2-1 1,1 0-1,2 1 1,1 0-7,1-1 1,2 1 88,1-1 1,2 1-89,1-1 0,2 0-25,-29 2-18,5-2 1110,6 0-1336,13 0 0,-1-1-92,-6 0-269,-17 2-679,38-2-3006,6-1 4312,3 0 0,8 0 0,1 0 0</inkml:trace>
  <inkml:trace contextRef="#ctx0" brushRef="#br0" timeOffset="30409">7142 4929 12650,'-3'-51'1141,"0"0"0,-2-7 0,1 9-856,0 23-89,-2-9 2454,4 29-2634,2 4 1354,-1 1-1370,1 8 838,1 1-832,2 9 5,1 4-5,2 6 2942,0 4-2948,1 5-3306,-1 5 3228,-1 3-90,-1 5-432,-1 3-5,-2 4-1072,0 2 176,0 2-3415,0-19 1,1-1 4561,0 12 0,1-2 0,-2-37 0</inkml:trace>
  <inkml:trace contextRef="#ctx0" brushRef="#br0" timeOffset="30667">7725 4743 19736,'0'-10'2223,"0"2"-1639,0 8-13,3-65-1719,0 41 1352,-1-14 0,1 4 121,1 21-112,-1 5 425,-1 4-554,1 7 227,0 6-255,3 10-17,0 7 40,0 30-640,-2-4 578,-2-15 0,-1 2-20,-1-6 0,0-1-3,-1 3 1,-1 0-18,1 3 1,-1 1-31,-1 0 0,0 2-54,1 1 1,0 0-104,0 1 0,0 0-160,1 0 1,1 0-197,1-2 1,1 0-1183,1-2 0,1 0 213,3-3 1,1 0-1208,2-3 0,1-1 2742,4 2 0,1-3 0,0 2 0,2-4 0</inkml:trace>
  <inkml:trace contextRef="#ctx0" brushRef="#br0" timeOffset="31095">8609 5103 20526,'0'-10'2487,"0"3"-1882,0 7 347,-11-71-4967,8 47 4160,-2-16 1,0 4 73,4 28 1111,1 3-1268,-1 3 594,0 2-678,-1 7 0,0 2 38,0 12 1,-2 4-6,0 6-5,-1 8-12,-1-1 1,1 4-174,0-6 0,2 1 176,-2 15 0,1-1 9,1 9-18,3-13 2425,1-16-2419,0-12 34,1-1 12,0-11 77,0-5 85,-1-1-1,0-1 451,2-4-546,0-5-55,3-6-23,3-7-6,2-4 6,2-8-9,0 6 1,0-3-1216,8-16 1204,-5 14 0,0 1 4,8-13 4,3 5 1,0 1 0,0 7-11,-2 2-104,11 0 109,-9 10 6,6 0-17,-10 11 17,9 3-23,-8 5-16,8 4 11,-10 5-6,-2 6-17,1 4-10,-3 4-46,-1 5-44,-3 5-664,-1 4 496,-3 2-135,-1 3-959,-2 2 444,0 1-493,1 1-1540,0-2-5938,0-5 8900,0-8 1,-3-15 0,-2-6-1</inkml:trace>
  <inkml:trace contextRef="#ctx0" brushRef="#br0" timeOffset="33215">11869 4640 10101,'-6'-43'844,"0"1"0,1 3 0,0 10 2162,2 22-2704,0 3 1290,-1 1-1575,1 6 891,-5 12-880,2 4 45,-8 29-51,5-10 2699,-4 19-2721,5-10 0,0 5-11,3 3-819,0 4 790,3 3-988,1-17 1,1 1 934,1-11 1,1 0-26,0 10 1,2-1-659,7 11 591,3-5 45,1-10-34,8 2-1783,-7-18 1879,3 0 463,-11-16-687,-3-7 780,-5-17-927,-3-3 107,-6-15 107,-2 0-672,-3-4 818,-2-6 27,-3-3 57,1-3 33,-1-5 81,8 14 0,2 0-39,2 9 0,1 1 17,0-11 0,2 2 2417,1-13-2263,6 3 51,1 5 21,5 2-5,1 6-2631,2 3 2564,0 2-50,1 4-35,1 1 35,9-6-141,-2 8 1241,9-4-1257,-2 11-6,4 3-6,4 3 183,4 0-194,4 2 2831,3 2-2831,3 1 6,4 1-9,-12 2 1,0 1-393,-9 0 0,0 0 389,12 0 1,-1 0-6,-11 0 0,-2 1-666,2-1 1,-1 1 659,2-1 0,1 0 6,-1 0 0,1 1 8,2-2 1,0 1-4,0 0 1,1 0-3,2 0 0,-1-1 2,0 1 1,3-1-1,17-2 1,2 0-6,-15 2 0,0 0 3,14-3 0,0 1 0,-18 2 0,-3-1-1,1 1 1,2-1 19,13-2 1,3 0-15,2-1 1,1 0-12,-1 0 0,-1 0 17,-4-1 0,-3 2 3,-14 1 0,-3 0-3,0 1 0,1-1 14,-1 0 0,0 0-3,-1 0 0,1 0 6,0 0 0,-1 1 8,1-1 0,-1 0 0,1 1 1,0-1-1,1 1 0,-1 0 3,1 0 0,1 0-6,-1 0 1,3 1 21,18-2 1,3 1-42,-15 1 0,2 1-6,7 0 0,4 0 1,-4 0-909,-3 2 1,-1 0 898,-6 0 0,2 0 0,-3 1-2,5 0 0,-3 0-826,1 0 1,-1 1 833,1 0 1,-1 1-4,-2 0 1,0 0 60,-3 1 0,3 0-55,0 2 0,5 0 1,-4 0-1,-3 0 0,0 0-422,20 3 1,-3 0 443,-8 1 23,-3 1 1146,-6 1-1107,-3-1 6,-6 1 34,-3 0 16,-4 1 2154,-3 0-2036,5 8-151,-8-3-34,4 5 5,-9-4 508,3 19-541,-7-12 5,0 15-10,-9-16 3402,-2 2-3346,-9 13-68,-1-10 0,-7 11-16,2-14-849,0 0 859,-1-1 1,-1 2-17,-1 1-3117,0 2 3105,1 1-33,0 3-737,-3 22 765,6-10 5,6-15 1,1 0-12,0 17 1,3 2-1,2 2 6,2 2-11,1 1 0,3-1-6,-1 1-6,2-3-920,-2-17 0,-2 0 909,-4 17 17,1-20 1,-3-1 234,-13 11-244,-3-13 1,-3 0 3,-20 13 849,12-14 1,-2-2-828,5-8 0,-1-3-305,-19 5 0,-2-1 316,10-6 0,0-1-5,-14 4 0,-1-3 2,15-5 0,2-1 3,0-2 1,-2 0-1,-16 0 0,-1-2-11,14-1 0,0-1-6,-13 1 1,1-2 5,15-1 0,3-1 0,-3 0 0,0 0-9,-1-2 1,0 0 5,-1 0 1,-3-1-19,2 1 1,-3-1-1,-1 0-4,-5-1 1,-2 0 0,0 0 13,-1 0 0,0 0 0,0 0 11,-1 1 0,0-1 0,3 1-268,12 1 0,2 0 0,-3 0 268,-3 0 0,-3 0 0,-1 0 0,3 0-337,-4 0 1,1 0 0,-1-1 336,1 1 0,-2 0 0,-1 0 0,4 0-125,-1 1 0,3 0 1,-1 0 116,-1 0 1,-1 0-1,1 0-3,0 1 0,-1-1 0,1 1-4,0 0 0,0 0 0,1 0-8,0 0 1,0 1 0,0-1-128,1 0 0,1 0 0,-1 1 112,2-1 1,0 1 0,0 0-70,2-1 1,0 1 0,0 0 22,-19-1 0,2 0-28,2 0 0,2 0 286,3 1 1,2-1-388,3 0 0,2 0-104,3 0 1,1 0-149,4 0 0,2-1-417,3 1 0,1-1-4159,-23-3-1514,11 1 6555,13-1 0,15 4 0,9 0 0</inkml:trace>
  <inkml:trace contextRef="#ctx0" brushRef="#br0" timeOffset="33908">12721 4964 17529,'-2'-3'1793,"1"0"391,1 3-2145,25-39-11,-14 29-22,19-30-1,-22 40 12,0 3 39,-4 0 39,-1 4 40,-5-1 21,-4 1-9,-5 0-18,-5 1 117,-14 2-128,5-5-633,-7 0 677,10-5 174,-4-7-173,9 0-12,-1-6-28,10-1 56,2-12-72,4-7-68,6-3-292,6 0 270,5 12 5,2 1-5,3 2 6,1 2-7,0 3 1,0 2 6,9 2-12,-8 5-11,7 3 0,-9 4 5,0 5-5,-1 3 6,0 5-12,-2 5 6,-2 3 0,-4 5-16,-4 3-7,-9 22-1174,-6-9 1192,-10 16-1,-7-13-5,-6 3 5,-6 2-306,17-24 1,0-1 311,-2 1 0,0 0 0,0-2 0,0-1 0,-20 22 17,2-8-91,-6 0 174,7-14 7,4-6 27,11-11 12,14-9 83,0-7-133,5-3-24,1-6 1091,7 2-1079,9-7-56,1 6-5,11-3-7,-3 11-4,4 2-7,1 2 1,4 4-17,0 1-1,3 3 921,1 3-1016,3 4-55,3 4-157,3 3-219,3 3-375,1 2-784,1 2-4597,0 0-2522,-5-1 8816,-7-4 0,-17-9 0,-8-4 0</inkml:trace>
  <inkml:trace contextRef="#ctx0" brushRef="#br0" timeOffset="34359">13539 4748 15298,'10'-54'859,"0"0"0,-1 5 0,-2 6-221,-1 14-84,-3 5 1782,0 4-1989,-3 5-106,1 3 649,-1 5-823,0 3 364,0 2-414,1 12 1347,1 1-1341,0 14-1,2 2-16,0 7 5,2 7-1405,1 5 1394,0 6 12,1 6-15,-3-26 0,-1 1-3,0 2 1,-1 0-12,1 1 0,0 1-19,-1 2 0,0 0-26,0 1 0,0-1-42,-1 1 1,0 0-48,0-1 0,0 0-68,0-2 1,0 0-54,1-3 1,1 0-401,4 27-3176,3-6 2291,2-8-1899,4-5 2966,4-3 1,-9-20-1,-1-2 1</inkml:trace>
  <inkml:trace contextRef="#ctx0" brushRef="#br0" timeOffset="34757">14438 4829 17865,'0'52'35,"0"0"1,0-2-1,0-6 1335,0-2-1336,-1 20-17,0-18-338,-2 13 338,1-23 0,-2-4 5,1-5 6,-1-5 73,0-6 1295,2-5-976,-1-5 1374,1-18-1699,1-1 23,3-18-1,3 3-10,4-5-1,3-3-20,2-4-8,4-2 197,-2 11 1,2-1-203,11-17-31,-11 19 0,4 0 93,8-1 0,0 4-63,7-6-52,-7 9 0,-1 5 19,0 8-17,-1 5-2,9 6-20,-8 6 0,6 7-6,-9 7-425,-2 5 419,1 4-16,-1 6-33,1 4-85,-2 5-190,2 4-381,-3 4-2518,-4-11 0,-1 0-6596,7 17 9438,-8-20 0,-2-4 0,-4-9 1,-4-10-1</inkml:trace>
  <inkml:trace contextRef="#ctx0" brushRef="#br0" timeOffset="35987">18094 4563 17688,'12'-53'593,"-1"1"1,-1 5 0,-2 8 924,-1 15-1081,-3 6 520,-1 6-800,-2 5 279,-1 3-470,1 3 952,0 10-895,1 3 318,1 13-313,0 5-11,-1 9-12,0 7-502,-1 4 492,-1 7-1417,0 4 1419,-1-28 0,0 0-6,0 2 1,-1 0-1377,-1 2 1,0-1 1367,-1 2 0,0 0-11,0 0 0,0 1-142,0-1 0,1-1 128,0-1 0,0-1-82,1-1 1,1-2 28,1 24-6,5-8-17,3-10 584,4-9-818,6-3 189,-5-13 1,5-2 2805,-7-15-2867,2-6-6,-1-9 28,0-5 56,-1-7 57,-3-7 27,-1-5-468,-2-5 519,-2-5 11,-1-3 16,-2-1 12,1 15 0,-2-1-6,1 11 1,-1 0 8,1-10 0,-1 2 36,-3-12 17,0 3 717,-3 5-588,-4-14-101,1 17 23,-4-10 10,5 18 133,-1 2-116,2 2-16,2 2-62,2 3-17,2 2-28,3 2-16,4 2 10,6 1-27,7 1 5,7 1 0,8 2-5,7 0 94,9 2-89,9 0-17,-26 7 1,2 0 5,3-1 0,1 2-1142,2-1 0,2 0 1139,2 1 0,2 0 9,1 0 0,3 0-6,-2 1 0,4 0 0,-1 1-1039,8-2 1,1 1 1040,-10 1 0,4-1 0,-1 0-6,1 1 0,0-1 0,-2 0-764,10-1 1,-1 1 763,-8-1 0,2 1 1,-3-1-397,5 0 0,-2-1 394,0 0 1,1 0-132,-1 0 0,0-1 128,0 0 1,0-1 240,0 0 1,-1 0-250,0 0 1,1 0 7,-1-1 1,0 0 236,-1 0 1,0 0-235,0 1 1,-1-1 5,-1 0 0,-1 0-3,-1 0 0,-1 1 579,-2-1 1,0 1-583,-3 0 0,0 0 12,-3 0 1,-1 0-10,-1 1 0,-2-1 3,-2 1 0,-1-1 0,29-3 11,-7 0 1,-5 1 4,-4 0-655,-4 0 639,-2 2 22,-3-1 1751,-2 2-1773,-3 0 17,-3 2-590,-2 0 573,-3 2 924,4 0-924,-9 4 2791,2 0-2813,-10 4 16,-2 1 12,-3 3 39,-2 21-1546,-17 18 1517,4 2-8,-3-22 1,0-1-157,-4 10 159,-1 2-406,0 4 412,2 2 6,0 4 5,1 1-535,3 1 530,1 1 2,5-15 0,0 0-3,0 21-16,3-20 0,0-1 5,4 18-6,4 1-5,4 2 12,8-1-12,-8-28 0,2-1-3,1 0 0,1 0 3,1 0 0,1 0 0,1-1 0,0-1-6,0 1 1,1-1-6,16 25-12,-14-18 1,-1 1 2844,5 15-2836,-10-20 0,-5 1-53,-13 25-15,-8-15 94,-14 9-146,-5-20 123,-8-4-446,-7-3 401,-9-3 36,25-12 1,-1-1-1,-3 0 1,-2-1 5,-1-1 0,-2-1-6,-1 0 1,-4 0-2,0-2 1,-4 0-1,1 0-819,-9-1 1,-3 1 843,9-2 0,-6 1 0,-1-1 0,5 0-654,5-1 1,3 1 0,-2-1 654,-14 0 1,-3 1 0,4-1-1,14 0 1,3 0 0,0 0-24,-19 0 0,-5 0 34,12 0 1,-6-1 0,-1 1 0,6 0-335,4 0 0,4 0 1,-4-1 322,-3 1 1,-5 0-1,0-1 1,7 1-3,-9-1 0,5 0-9,-2 0 0,1 1 3,-2-2 1,0 0-10,0 1 1,0 0-143,-2-1 0,0 0 140,-1 0 0,0 0 2,19 1 1,1-1 0,0 0-12,-1 0 1,1 1 0,-1-1-43,-20-1 1,0 0-45,2 0 0,-1 1 105,3-1 0,0 0-361,2 1 1,2-1-255,2 0 0,2 1-748,3-1 1,2 0-3266,7 1 0,2 0 4632,-22-2 0,30 1 0,14 2 0</inkml:trace>
  <inkml:trace contextRef="#ctx0" brushRef="#br0" timeOffset="36602">18837 4949 17417,'-4'-1'812,"0"1"572,4 0-712,-3-66-537,9 43-228,-4-15 0,4 3 199,13 21 1,3 2-12,2 2-17,0 1 1,1 2 44,11 2-39,3 2-67,0 4-3228,5 8 3217,-20 2 5,7 7-200,-4 7 184,-6-3-2174,4 7 2174,-11-5-683,-2 0 676,-3 1 1,-4 1-6,-2-1 29,-4 0 1804,-3-2-1788,-4-1 6,-4-2 228,-10 2-100,-3-3-44,-1-3 2847,4-6-2763,9-6 2221,-9-3-2216,10-3 38,-6-3 63,10-6-190,4 2 50,0-9-112,4 8-17,4-4-6,1 6 23,10-1-39,-1 4 11,7 0-11,-3 4 5,3 2-16,3 4 5,3 2 0,3 6-11,3 2 0,2 3-429,-7-3 1,0 2 428,14 9-695,-14-8 1,-1 0 678,8 11-341,2 11 329,-15-8-6,-3 6 6,-17-14-117,-11-3 133,-6-1 1,-11-1-28,-8-4-6,-7 0-260,-5-5 227,-4 0-46,12-7 1,0 0-73,-19 0 59,21-2 0,1-1-283,-10-4-292,7-1-694,5-4-1572,8-3 2978,3-3 0,12 7 0,2-1 0</inkml:trace>
  <inkml:trace contextRef="#ctx0" brushRef="#br0" timeOffset="36825">19523 4452 14362,'31'50'97,"0"0"0,-2-3 0,-6-4 1407,-9 4-1481,-1 4-23,-1 4-6,-1 3-22,-1 1 125,-2 1-366,0 1-291,1-3-1160,-3-19 1,1 1-3238,6 16 1448,-6-22 0,1-2 3509,3-1 0,-6-15 0,-1-8 0</inkml:trace>
  <inkml:trace contextRef="#ctx0" brushRef="#br0" timeOffset="37207">20158 4868 24111,'27'19'78,"0"1"0,19 19-44,-31-6-12,-3 1-5,-2 1 6,-2-2-587,-4 11 609,-1-13 180,-4 6-124,-4-11-12,0-9 68,-2 0 167,3-12 158,-2-2 17,-2-21-382,1 4 79,2-32-101,3 15-562,6-14 551,4 7 0,6 0-5,4-2-502,4 2 530,16-8-79,-5 14-1364,11-5 1364,-11 18-11,2 3-6,1 6-6,2 6 1,1 2 5,13 5-166,-11 0 0,-1 2 144,6 12-23,-4 4-33,-2 7-96,-8 5-150,-8 6-230,-12 5-410,-7 8-963,-16 3 1916,0-20 0,-1-2 0,-3 3 0,-4-1 0</inkml:trace>
  <inkml:trace contextRef="#ctx0" brushRef="#br0" timeOffset="39274">10764 4983 10345,'-43'9'919,"1"0"0,-1 0 0,-17 3 0,-4 2 0,7-1 520,12-3 1,0-1-1012,-6 3 1,-6 2 0,9-3 103,15-4 1,3 0-243,-7 3 1,2-2 234,-4 2 991,1 0-1013,16-4 2265,3-1-2466,15-4 1004,10-1-1170,5 0 32,13-1-36,9-3 215,3-1 0,4-1-335,-7 1 0,2 0-1008,16-3 0,1 1 976,-9 0 1,0 2 28,3-1 0,1 0 151,2-1 1,1 0-66,0 1 0,0 0-55,2-1 1,-1 0-618,0 0 1,0 1 575,-2 0 0,2-1-613,-5 1 0,3 0 0,-3 1 616,6-2 1,1 0 3,2 1 1,4-2-1,-3 1-325,7-1 0,-2-1 258,-1 1 1,-2 1-2,-7 0 1,-5 0-49,9-1 962,-8 0-902,-8 0 254,-4-1-61,-17 3 913,-8-5-1302,-19 5-540,-13-3 285,-9 4 1637,-9 1-1361,-8 1 14,-7 0-584,-3 1 494,-3-1 442,0 2-165,2-2 496,4 1-830,5-1 583,6 0 643,7-1-418,-1-3-326,15 3-46,0-3-101,14 4 2469,2-2-2925,3 3 1448,2-3-1923,1 4 1222,1-2-955,3 2 750,3-1 90,6 1-399,4 0 216,20 2-32,-4 3-80,17 4 601,-8 3-1712,3 3 539,1 3-42,1 3 444,0 4-43,-4 4 109,-3 2-127,-6 3-73,-7 3-448,-8 3-725,-9 1-4171,-9 3-2324,-7-3 8197,-3-6 0,3-16 0,2-7 0</inkml:trace>
  <inkml:trace contextRef="#ctx0" brushRef="#br0" timeOffset="40123">15955 5055 13409,'-50'0'623,"0"0"1,5 1 0,5-1-2,6 1-5168,9 1 4928,8-1 1384,6-1-1558,6 0 946,2 1-635,28 1-250,-2 0-557,29 0 533,-3-2-16,12 0-170,-27 0 1,2 0 50,24 0 0,2 0-68,-13-1 0,1 1 199,-5-1 0,2 1 1,-2-1-205,6 0 1,-1 0-3,1-1 0,0 0-1,-1 0 0,1 0-10,-1 0 1,0-1-6,-1 1 0,-1 0-437,0-1 1,-2 0 371,1 0 1,-2 0-452,0 0 1,-1 0 447,-2 0 1,2 0-1,15-2 0,1 1-12,-16 0 0,0 1-428,11-1 1,0-1 429,-21 2 1,1 0-6,18-4 0,1-1 1059,8-2-959,-17 3 1,-5-1 87,-12 0 751,-9 1-779,-7-1 989,-7 0-1124,-9-1-28,-18-7 72,-5 4 1838,-18-5-1838,2 5 0,-7 0 22,-5 1-4,-4 0 10,15 5 1,-1 0-26,12 1 1,0 1 47,-10-2 1,1 2-29,-10-2 11,6 0 0,5 1-11,6 0 38,-6 0-16,14 1 6,-2 1-16,17 1-18,4 2 506,4-1-506,2 1 938,13 1-876,3 2-28,14 0 0,4 3-5,7-1-742,7 2 722,-7-1 0,1 0-23,-8 0 0,-1-1 0,11 3 1,0 0 2,14 6-1256,-2 1 1250,-6 0 6,-3 3-16,-6 1 114,-5 1-394,-4 2 504,-6 2-40,-6 1-57,-6 1-64,-5 1-61,-3 0 9,-3 2-112,-5-1 70,-1 3-308,-5-1-141,-2 3-434,-2 1-1400,-3 0 2377,-6 4 1,11-18-1,0-2 1</inkml:trace>
  <inkml:trace contextRef="#ctx0" brushRef="#br0" timeOffset="55078">20579 5638 14408,'-20'-54'1232,"5"6"146,13 38-1098,2-1 640,-1 2-651,1 3 206,-1-1-212,0 4 629,1 0-657,0 1-22,0 0 817,0 1-1018,0 5-7,0 0 12,0 4 0,0-2-6,0 1 0,2 1-5,-1-1-12,1 1 12,0-1 5,-1 1-5,0 0 5,0 0 0,0 0 6,-1 1 5,1-1 1,-1 2 5,0 0 11,-2 0 6,0 0 5,-3 0-16,1 1-12,-2-1-11,1 0 17,0 0-22,0 0 5,0-1-11,1 1-28,0-1 28,-1 0 0,2 0-3392,-1 0 3398,2-1-6,-1 0 5,0 1-5,1-1 11,0 0-11,0 0 0,-1 0 3398,1 0-3392,0-1 10,-2 4-10,1-2 22,-2 6-22,2-6 0,-1 2-18,-2 1 12,2-2 0,-1 3 6,0-4-6,0 0 0,1 1 6,-2-1 0,2 2-1,-2-2-5,0 2 0,0-1 0,0 1 0,-1-1 0,0 1 0,0-1 11,-1 2-5,0-2 0,-1 2-1,0-1-5,-1 0 6,0 0 5,-2 0-5,0 0 10,0 1-10,0 0 0,-1-1-1,0 2 1,-1-1-6,1-1 0,-2 1 5,1 1-5,-2 1 0,0 0 6,0 1-6,-1 1-6,-1 1 6,0 0 6,-2 2-6,0 0-1795,-2 1 1795,0 0-2796,-1 2 2802,-1 0-1875,-2 1 1869,0 1-1256,-1 0 1267,0 1 158,0-1-164,0 1 7,0 0-18,0 0 6,-1 1 0,-1 0 11,-13 13 583,18-18 1,-1-1-595,0 2 0,0-2 0,-24 19 1068,13-13-1063,-1 1 1,-3 0 0,0 1-1,-2-1-5,0 1 6,-2-1-1,-1 0 7,-2 0 1143,-1-1-1149,-3 0-1,1-2 291,-2 2-279,1-2 5,-2 1-1954,-1-1 1960,-1 2-6,0-2-975,-1 1 958,-2 0-665,-1-1 676,29-11 1,-1-1-25,1 0 1,-2 0 15,0 0 1,0-1-4,0 1 1,-1 0-15,0-1 1,0 1 13,2-1 1,-5 1-6,-14 4 0,-9 3 0,6-2 397,6-1 0,-1-1-396,-6 2 1,-6 2 0,7-3 372,13-4 1,3-2-372,-3 1 0,1 1-3,-2-2 0,-1 1 0,1 0 0,-1 0 0,-1 0 0,1 0 0,-1 0 0,0 0 0,0 0 0,-1 0 2,2 0 1,-1 0 8,0-1 1,-1 0-7,4 0 1,-5 1-9,-1-2 0,-7 2 1,-2 0-1,7-1 8,-9 1 1,0 0-4,9-2 1,-6 2 0,0-2 0,9 0 68,3-3 0,2 0-54,-17 3 0,-1-1-15,15-2 1,0 0 117,-12 1 1,0 0-118,17-3 0,1 0 5,1 0 1,-2 0-7,-16 2 1,0-1 0,13 0 0,0-1-114,-13 1 0,0 0 108,17-1 1,1-1-1,0 1 0,-1-2-3,1 1 1,0 0 10,0 0 1,1 0 5,0-1 0,-2 0-242,-15 2 1,-1-1 232,13-1 1,-1 0-171,-13 1 0,0-1 179,16 0 1,1 0-7,-1-1 1,0 0 2,0 0 1,0 0-249,0-1 1,0 0 250,1 1 1,-2 0-7,-15-1 1,-1 0-6,13 0 0,0 0-3,-13 0 0,1 0 140,15 0 1,1 0-138,0 0 0,-1 0 3,1-1 0,-1 0-83,0 0 1,0 0 76,0 0 0,0 0 3,1-1 0,0 1 0,0 0 0,0-1-11,0 1 0,0-1 11,0 1 0,1-1 523,-1 1 1,1-1-524,1 0 0,-3 1 3,-7-1 1,-5 1 0,1-1-2,6 1 0,0-1 0,-1 1-171,-8-1 1,-2 1 0,2-1 168,-10 1 0,5 0-244,15 0 1,1 0 237,-2 0 1,-1 0 2,1 1 1,-1-1 423,-1 0 1,-1 0-425,1 0 0,-1 0 6,-1 0 0,0-1-1,0 1 1,0-1 0,0 1 0,0-1 8,2 0 0,-3-1-2,-7 0 1,-6 0-1,4-1-433,1 0 1,0 0 430,-1 0 1,-4 0-1,7 0 7,7-1 0,4 0-3,-2 1 0,1-2-3,0 1 1,1-1-6,2 1 0,-2-2 13,-15-2 1,0-2-302,14 4 0,1-1 296,-12-3 0,0 0-11,17 3 0,2 0 273,0-1 0,0 0-279,1 0 1,-2 0 7,-14-6 1,-1-2 5,13 5 1,1-1 5,-13-3 0,2-1-3,15 4 1,2 1 2,-1-1 0,1 0-6,1 0 0,-1-1 12,-13-7 0,1 0-9,10 4 0,1 0-3,-11-6 1,1 0-1,13 6 1,2 1 5,-1-1 0,1 0 59,0 1 0,-1-1-65,2 0 1,-1-1-86,2 2 0,-1-1 88,-26-17 6,18 12 0,-2-2 318,0-1 1,-1 0-333,1 1 0,0 0 97,2 1 0,2 2-88,-13-8-12,13 8 0,-1 1 5,-18-13-8,19 13 1,0-1 24,-14-9-22,0-1 11,0-1-3,15 10 1,-1 0-3,-18-12-4,19 13 1,0 0 3,-11-9-12,1 1 23,3 1 5,1-1 12,2 1 11,1 0 349,-9-9-355,10 9 1497,-6-8-1491,15 13 1019,-8-12-1013,9 9-35,-6-7 7,11 10-12,0 2-5,2-1 754,-8-6-748,6 6-7,-5-4 6,9 9 1,0 0 522,2 1-523,2 1 1002,-4-6-990,5 6-18,-3-4 633,6 7-621,0 1 412,2 0-389,0-4-29,1 4 0,0-2-11,3 6 11,-1 1-11,2-1 11,-2 2 6,2-1 6,-1-1-12,1 2-11,0-1 11,1 3 0,-1 0 12,0 1-18,1 0 146,0 2-134,-1-3-6,0 1 12,-1-2-29,1 1 12,-1 1-1,1-1 1,0 0 16,-1 1-10,1-1-1,0 1-6,0 1 23,1-1-104,-1 2-23,-1-1 44,1 2 32,0 0 28,-1 3 5,0 1 6,-2 3-7,-1 3 5,-1 1 0,-2 2-5,-1 0 2,-2 2-6,-1 1-4,-2 1 0,0 1 0,-2-1-11,2-1 5,-1-2 6,1-1 6,-3 3-7,6-6 7,-2 1-3393,8-8 3398,3-1 11,0-1 693,2-1-705,0-7-3,0 1-5,0-5-7,0 1 3399,0-1-3387,0-2-11,0-1 0,4-13 7,1 4-3,6-12 0,2 7 1,3-1-501,3 0 502,4-1-1,2 3 7,2 2-6,0 3-7,0 4 1,-2 3-2,-1 3-11,18-1 15,-15 5-11,15-1 11,-19 6-7,0 0 0,0 2-5,-2 0-3234,0 0 3234,-1 1 6,-1 0-11,-2 3 5,-1 0 326,-2 0-326,-1 2-5,2 1 5,-4-1 0,2 2 11,-6-3-11,0 0 0,-1 0 3392,-1-1-3392,0 1 6,-1-3 7,-1 1-1,-3-2 367,2 0-288,-5-5-51,0-1 11,-4-3-34,-4-4 5,1 5 45,-3-4-10,1 5 13,2 0-50,-2 1 77,1-1-30,-1 2 60,-1 0-19,-1 1-9,-2 0 2,-9 2 3,2 1-14,-33 13-1788,22-2 1872,-19 11-1,24-4 22,0 0-29,3 2-231,0 1 222,2 1-13,-8 14-73,8-6-26,-7 10-28,2 2-44,8-11-10,-4 7-10,11-14-35,3-3 9,3 0 9,2-3-232,1-1 18,2-2 1800,2-2-1795,0-1 293,1 2-272,0-6 20,0 1 20,0-6 235,0-1 409,0-1-380,0-5-28,0-1-6,0-4 1,-1-3-3,0-2-12,0-3 7,0-1-7,0-3 1,2-1 5,1-3 4,3-3 5,4-1-2,2-2 0,4 0-230,3-1 247,2 1-10,12-9-6,-7 11-600,8-7 603,-9 15-6,-1 1 0,1 1 5,1 3-11,1 1 10,3 1-12,1 2-192,20 0 192,-9 3 4,13 2 34,-15 5-40,14 1 5,-13 3-963,9 1 964,-18 3-11,-2 2-6,-3 1-11,-2 2 190,-4 2-224,-4 0-107,-3 3-269,-4 1-334,-3 3-7310,-3-1 7991,-2-3 0,-1-7 0,0-3 0</inkml:trace>
  <inkml:trace contextRef="#ctx0" brushRef="#br0" timeOffset="95508">646 10109 17756,'0'-7'4987,"0"2"-4304,1-32 1,1-6-566,-1 14-1299,1-18 1,0 3 1374,0 24 1061,0-3-1087,-1 8 182,0-1-298,0 9 195,-1 1-174,1 3 1311,-1 1-1452,0 2 52,0 4 21,0 3 12,0 7-6,0 4 12,-2 6 5,-2 5 5,-4 5-10,-2 3 21,-10 19-3436,4-13 3398,-6 11 5,8-20-1334,3-3 1328,2-5-10,2-2-6,2-5-1,2-4 12,3-2 12,0-7 2755,2-1-2733,2-6 5,4-3 6,5-5-17,3-4 0,6-5 2009,15-12-2026,-8 5 6,11-9-11,-13 11-6,-1 0 22,7-7-11,-10 8-553,5-4 548,-13 11 11,-1 1-23,-3 3 6,-2 3 6,-3 3-12,-1 3 12,-3 1 547,0 1-547,0 9 16,-2 1 6,1 16-11,-2-5-12,-2 8-245,-2-5 240,0 1 11,-2 1-22,3 0-11,-2 1-6,4-1-45,0-1-105,2 0-113,2-2-309,1-1-503,4-1-1216,3-2 2319,4 0 0,-6-9 0,0-1 0</inkml:trace>
  <inkml:trace contextRef="#ctx0" brushRef="#br0" timeOffset="95700">1584 10198 22671,'0'-4'2666,"0"1"-621,0 3-2169,-31-42-32,24 33-231,-24-30-414,31 45 801,1 10 0,0-9 0,0 5 0</inkml:trace>
  <inkml:trace contextRef="#ctx0" brushRef="#br0" timeOffset="97579">3711 10259 14142,'25'-56'821,"1"0"0,0 0 0,-7 15 1,0 3-1,-3-2-586,-4-3 1,-2-2-1,-3 6-235,0-20 131,-3 21 1,0 1 131,-3-10-27,1 2-24,-4 3-16,-1 4 17,-3 6 6,-3 3 1263,-9-1-1336,3 11-51,-7 1 552,2 13-602,-1 3 848,-7 7-871,-2 5 1,-8 11-2200,-3 7 2183,-5 8-1,22-15 1,-1 1-196,0 2 1,-1 2 180,0 0 1,1 2-361,0 1 1,0 0 360,2 0 0,0 2-15,-6 14 1,2 1 8,8-11 0,1 0 2,-3 10 1,3-1-11,2 13-1890,8-4 1884,7-6-11,8-6 1906,7-8-1878,7-6 11,7-8 22,6-8-212,5-6 201,6-10 22,6-8-10,4-10-15,-26 8 1,1-2-1,1-2 0,1-1 6,0-3 0,1-1 0,-1 0 0,2-3-417,11-16 1,0-2 416,-11 11 0,-1-1 0,8-13 0,-2-1 8,-14 13 1,-2 1 533,-1-1 1,-1-1-537,-2 1 0,-1-1-4,-2 1 1,0 0 0,-3 2 1,0-1 43,3-18 1,-1 2-1,2-8-25,-6 17 1,-2 5-84,-4 12 142,-3 7 547,-1 7-580,0 4 2019,-1 4-2182,0 2 1861,-4 10-1776,0 3 16,-5 13 5,-9 28 18,2-5-885,3-12 0,0 1 853,1-6 1,1-1 2,-2 2 1,0 2 2,0 0 0,-1 1 6,0 0 0,-1 1-1,1-1 1,0 1-700,1 0 1,-1-1 688,1-1 0,1-1 2,1 0 0,1-1-5,-7 26 11,7-5 0,4-9-11,4-7-2269,6-6 2274,3-6-5,5-6 17,4-4-1,3-4 1100,5-6-1094,5-2 12,23-15 7,-7-1-24,-13 1 0,-1-3-6,17-12 11,-13 5 0,0-1-3,-8 4 1,-1-1 2,7-5 0,0-2 869,-2 1 0,-3-1-858,13-14-154,-16 17 1,0-1 227,11-12-2408,-15 14 2380,1-2 945,-16 18-952,-3 3 828,-2 2-872,-2 2 251,-2 1-263,-2 4 1,-23 21-6,8-4 2867,-18 16-2878,15-10 6,2 0-7,1 3 1,6 0 11,2-1-5,5-1-7,3-3 1,3-1-6,5-3 12,3-2-3227,17 2 3232,0-9 0,12-2-475,-3-8 487,2-6 4,1-3 1,0-4 11,-2-6-5,-2-2 61,6-16-23,-12 6 12,4-11 0,-15 9 22,-2-2-3,-8 0 1,0-1-54,0-8-17,-3 8 1,-2 2 22,-3 0-83,-3 4 77,-2 4 318,-2 4-318,-2 3 3104,0 5-3115,-3 3 739,-2 3-756,-2 3 12,-1 3 113,-1 3-142,-1 4-16,-11 12 5,9-3-701,-6 9 684,11-3-16,2 1-289,2 2 244,3 2-51,4 1-55,4 1-57,2 1-470,14 11 302,0-11-425,26 13 481,-9-23 56,0-9 1,3-2-706,9-2 834,15-4 57,-15-9 83,0-2 22,-1-5 46,-2-3 22,-2-3 11,-3-4 44,-3 0 24,-2-3 240,6-11-146,-10 8 17,4-9 0,-13 13 6,-1 0-427,-3 3 455,-2 4 618,-3 3-573,-2 4 209,-2 4-282,-1 3 711,-2 1-862,-1 2 464,-1 1-582,-16 15 34,5-3-12,-11 16 1,9-5 5,1 2-6,1 3-286,2 1 286,2 1-22,2 14 17,3-11-6,4 9-61,12-7-3249,1-12 3316,10 4 11,0-15-1370,1-3 1381,4-6-79,11-4 107,-8-5-1731,9-5 1725,-12-5 683,11-13-648,-10 4 1205,16-21-1172,-21 16 221,5-11-148,-7-3-101,-6 11 2017,1-9-2023,-7 16 1970,-2 4-1970,-3 4-6,-2 3-16,-1 4-11,-1 4-12,0 3-95,0 2 860,-3 1-876,-2 2-18,-5 3-72,-2 4-129,-2 3-185,-1 2-212,1 2-281,2 0-286,3 0-560,4 0-1803,3 0 3635,3 0 0,-1-8 0,2 0 0</inkml:trace>
  <inkml:trace contextRef="#ctx0" brushRef="#br0" timeOffset="98070">6073 9380 19355,'27'-49'713,"0"1"0,-3 4 0,-3 7-158,-2 5-95,-6 9 1196,-3 8-1415,-6 5 572,-1 5-796,-3 3 226,0 1-316,0 9 1054,0 2-964,0 11-3255,0 4 3250,-2 8-18,-2 6-989,-3 7 1001,-5 7-1,-2 8 0,4-28 1,-1 0-3,0 2 0,-1 1 2,-2 1 1,0-1-1,-1 1 1,1-1 0,-1 0 0,0-1-12,1-1 0,0-1 12,2-2 0,0 0 10,-6 23 6,9-22 1,2-1-403,-2 11 369,3 4 5,5-24 12,0-6 2696,1-5-2685,0-3 1453,0-5-1179,0-2 545,3-5-685,0-3-73,4-7 1,2-4-6,1-7-17,3-4-28,1-5-619,2-2 613,2-2 23,2 2 34,2 1-35,-1 3-4,1 5 10,7-6-28,-5 12-5,5-3 0,-7 12-231,11 1 225,-8 5-11,8 1-23,-10 6 23,-2 3-5,0 4 10,-1 4-27,-1 4 22,-1 3-11,-2 2-6,-3 4 23,-1 0-23,-5 2-11,-1 1 5,-8 13 23,-4-9 17,-8 8-11,-5-14-12,-7-2-544,-6-1 544,-5-2 1,-5-3-12,-1-2-11,-2-4-22,1-4-23,4-3-22,1-3-62,7-2-129,4-5-2710,5-3 2206,7-5-599,5-5-2048,6-4 3437,5-8 0,1 14 0,2-1 0</inkml:trace>
  <inkml:trace contextRef="#ctx0" brushRef="#br0" timeOffset="98788">6615 9984 17412,'0'6'3859,"0"-2"1832,0-4-5417,37 12-246,-15-21-3,11 1 0,2-4 6,-10-13 0,-3-6-2140,2 2 0,0-1 2120,0-3 1,-1 0 10,7-22-106,-14 25 1,-1-1 91,0-2 1,-1 0-1,0-3 0,-1 1 3,1-3 1,-1 0-4,-1 1 1,-1-2 5,5-15 0,-2 1-3,-5 14 0,0 1 6,2-10 0,-2 2 16,-3-7-414,-3 9 482,-3 9 5,-3 11 0,-1 8-5,-1 6 2619,1 6-2669,0 3 1395,0 1-1429,-1 2 773,-2 3-807,-1 5 51,-4 6-28,-3 5-12,-1 7-647,-1 6 642,1 6 0,3 5 0,1 6 5,4 5-11,1 6 20,5-29 0,1 1 0,0 1 0,0 1-597,1 0 0,1 0 582,1 0 1,1-1-6,1-1 1,1-1-12,2-2 0,3 0-1422,7 7 0,3-2 1371,12 15 37,-9-21 0,1-3-41,12 3 10,0-6-29,-1-4 74,-3-7 0,-2-3 590,-1-6-568,-3-1 23,1-8-6,-1-4-5,0-7 16,1-8-16,0-3-1980,10-23 2002,-8 10-93,-11 13 0,0-1 82,4-9 11,-1 3 22,-3 4 23,-3 7 144,-4 5-138,-4 7 2014,-4 5-2032,-2 4 3053,-1 1-3114,-4 8 11,-6 8-6,-1 5 7,-4 6 4,6-1-21,0 2 1094,4 0-1100,2 2-6,1-2-5,6 1 22,2-2-12,6-3 7,5-1 5,2-2 0,4-4-6,1-2 23,1-4 11,1-4-6,-1-3 6,-2-3-5,-1-5 44,8-10-33,-9-2 16,6-9 97,-3-6-147,-6 8 0,4-7 0,-9 14 0,-2 4 0,-3 4 0,-3 4 0,-3 3 0,-1 1 0,-3 10 0,0 1 0,-3 14 0,-1 2 0,-2 9 0,-1 6-2219,-2 6 2219,0 6 0,-1 3 0,1 5 0,5-29 0,1 0 0,1 2 0,1 1 0,-1 1 0,2 2-48,1 1 0,-1 1-468,2 3 1,-1 0-827,2 3 1,0 1 809,1 11 1,1-3 0,-1 4-1,3 0 1</inkml:trace>
  <inkml:trace contextRef="#ctx0" brushRef="#br0" timeOffset="99495">10340 9669 18756,'1'-11'3434,"-1"2"-2594,0-53-157,0 35-632,0-11 0,-1 2 414,-1 14-62,0 6-44,-1 5 83,1 5-229,-1 2-3,0 3-143,0 1-39,-2 3-11,-1 2 220,-5 7-215,-4 8 29,-6 7-1733,3 0 0,-1 2 1676,-11 20-5,9-14 0,1 0-763,-9 19 780,3 3-293,9-18 1,1 3 275,4-1 0,0 0 8,2-1 0,1 0 9,3-6 0,3-4-6,4 6-6,5-5 6,2-5 2745,7-4-2689,15-3-17,-2-9 11,14-3-2,-3-18 0,1-4-1923,14-5 1900,-9-1 0,-1-2 54,4-7 55,-1-3-11,-3 0-11,-4 0 179,4-8-139,-16 13-60,4-6 104,-22 22-28,-2 0-62,-6 10 2943,-2 1-3049,-3 2 801,0 2-806,-5 2 524,-7 10-519,1 0-28,-5 7 17,2-3-68,-2 13-145,2 5-380,5 13-888,11-10 719,10 0-280,7-13-431,4-2-1171,3-2 2655,6-2 0,-14-10 0,1-2 0</inkml:trace>
  <inkml:trace contextRef="#ctx0" brushRef="#br0" timeOffset="99682">10988 9724 27006,'-16'-38'93,"0"0"1,1 1-1,4 13-115,9 22-258,1 1-129,0 4 101,1 3-145,0 5-265,0 4-1723,0 17-5995,7 8-44,-2-2 8480,5-3 0,-7-23 0,0-5 0</inkml:trace>
  <inkml:trace contextRef="#ctx0" brushRef="#br0" timeOffset="99995">11182 9890 26479,'24'-32'-11,"0"0"0,17-16 11,-30 62 339,8 15-429,4 28 34,-6-8-691,-9-14 0,-3-2 618,-8 8-17,-5 2 23,-6-1 17,-7-2 55,-3-3 29,-11 6 33,8-16-302,-11 5 397,22-22 186,-2-2-186,13-12 51,3-13-67,5-2 5,3-12-11,5 5 434,3-2-485,2-1 1,2-1-17,2 1-6,2 1-28,3 2-39,3 0 676,2 2-889,3 1-969,20-7-910,-11 8 70,15-5-3753,-18 10-3310,-3 2 9141,-7 3 0,-13 6 0,-7 3 0</inkml:trace>
  <inkml:trace contextRef="#ctx0" brushRef="#br0" timeOffset="100245">12054 9692 27734,'-18'-8'34,"-2"5"-40,-1 19 12,-17 14 5,-5 9 0,0 2-963,17-11 0,2-1 957,-1 6-5,-4 13-44,16-15 10,5-2 396,4-1-687,9 9 6,5-11-180,9 5-212,5-14-1670,23-1 219,-5-8-3248,18-1 335,-14-9 5075,7-5 0,-25 3 0,-1-3 0</inkml:trace>
  <inkml:trace contextRef="#ctx0" brushRef="#br0" timeOffset="100612">12339 10038 14575,'37'-47'2644,"0"0"0,-2 4 0,-7 5-1871,-13 10-586,-1 2 429,-2 2 154,-4 4 154,0-1-436,-5 8-175,0 0-66,-3 9-63,0 1 72,0 2-205,-3 1 272,0 1-300,-4 2-23,0 3 11,-3 3-6,-1 3-5,-3 5 6,-1 3-12,-1 5-413,-1 3 414,0 4 10,0 4 6,0 2-19,5 0 0,0 2-15,1 8-890,2-10 0,3-1 857,7-5-17,6-4-5,5-4 39,7-4-17,3-5 17,5-4 5,19-5 28,-9-6-1712,14-5 1746,-14-6 56,17-15 1109,-13 3-1109,11-13 19,-27 14 1,-2 0-550,13-16 507,-13 13 1,-2 0 33,7-12 23,-1 1-29,-3-1 12,-3 3 0,-4 3-6,-3 3-5,-3 3-56,-4 3-34,-3 4 2255,-2-1-2255,-1 8 0,-1 0 344,-1 8-344,0 0 651,0 2-942,-1 1-135,-1 2-207,-3 4-251,-2 4-495,-3 6-1202,-2 4-6969,0 1 9550,2-1 0,5-9 0,2-4 0</inkml:trace>
  <inkml:trace contextRef="#ctx0" brushRef="#br0" timeOffset="101547">13134 10273 24149,'32'-48'259,"0"0"1,-2 2-1,-2 4-125,0-9-853,3-4 758,-15 25 1,0-1-267,1 0 0,0-1 255,0-1 0,0-1-195,1 0 1,-1-1 194,0-1 0,0 0 3,-1 0 0,0 0-6,-1 0 0,0-1-475,-1 2 0,0 0 478,-2 2 0,0 1 11,-1 1 0,0 1 138,6-23-126,-5 6-1188,-4 7 1204,-4 8 12,-3 6 767,-1 7-784,-1 7 1263,-1 4-1348,-1 5 638,-4 5-626,-1 5 39,-6 7-17,-1 5 3381,-5 7-3403,-4 6-3,3-2 0,-1 2-471,4-6 1,0 2 481,-7 11 0,0 1-966,5-6 0,1-1 963,-1 2 1,1 0-1,-1 2 0,1 1 0,0-1 1,1 1-1239,-4 17 0,1 0 1224,7-14 0,1 0-11,-1 12 1,3-2-652,6-18 0,3-2 615,7 26-9,7-7-59,10-8-198,11-13 0,4-3-37,14 5 321,-7-10 0,0-4-416,12-8 56,3-4 89,0-3 146,-16-8 1,0-2 145,-10 2 0,-1-2 22,10-5 1,-1-3 33,14-14 3,-28 12 0,-1-1 5,-1 0 0,-1-2 20,-1-1 0,1-2 90,5-9 0,-1-1-54,-7 9 1,-1 0 128,9-13 0,-1 2 1499,-4 1-1440,1-4-17,-17 21-39,-5 2 1734,-3 5-1824,-3 2 681,-4 2-731,-4 2-34,-4 2 12,-4 1-6,-3 3-6,-3 3-11,-2 2-16,-1 5-23,-2 2 424,0 3-413,0 4 0,-1 2 807,2 2-846,7 1 0,1 1 17,-3 9 5,-8 18-11,23-24 12,5-2-285,1-1 279,8 0-11,12 6 16,3-10 6,12 3 578,-5-13-573,3-6-10,-2-2 5,0-3 5,-3-5 1,-1-2 11,-1-5-6,-2-3 0,-1-3 23,-2-1 128,12-30-95,-12 16-11,9-22 12,-15 25-18,-1 1 12,-2 3 33,-2 4 0,-1 4 563,-3 5-658,-2 4 0,0 3 0,-1 2 0,-2 2 0,-3 2 0,-4 3 290,-12 10-290,3 0 0,-9 8 0,1 10 0,8-6-695,-2 10 695,13-9 0,3 0 0,3 0 0,6 0 0,2-1 0,8 1 0,5-3 0,4-2 0,20 6 0,-7-10-1360,12 3 1360,-14-13 0,-3-2 0,-1-4 0,-2-1 0,9-9 0,-11 0 0,14-17 0,-20 5 0,5-9 367,-9 2-367,-2-3 0,0-3 0,-2-4 1107,1-1-1107,-1 0 0,4-12 0,-3 15 0,3-6 0,-6 19 0,-1 4 0,0 3 0,1 2 257,1 2-257,1 3 0,3 1 0,1 1 0,13 3 324,-7 2-324,20 10 0,-8 8 0,1 5 0,-5 6 0,-11-4 0,-2 3 0,-2 2 0,-1 2 0,0 16 0,-6-10-254,-1 12 203,-6-17-616,-3 1-486,-4-3-1452,-3 0-7226,-4-4 8965,0-6 0,5-9 0,3-5 0</inkml:trace>
  <inkml:trace contextRef="#ctx0" brushRef="#br0" timeOffset="103328">16753 9273 14132,'11'-52'698,"0"0"0,0 5 1,-1 5 2370,2 4-2341,3-1-459,-6 16 1347,1 0-1470,-6 16 786,-2 4-937,-2 1 3385,0 8-3380,-1 2 40,0 11 4,-4 7 1,-1 9 11,-4 8-1392,-4 10 1370,-6 7-12,9-27 1,-1 1-12,-1 2 0,-1 1-1475,-1 2 1,0 2 1468,-1-2 1,0 4-6,-2 6 0,-1 6 0,2-4 3,1-3 0,1-1-2,-3-1 1,-1 3 0,15-2-69,30 4 0,18-3 0,-4-8-208,-15-14 0,4-3 251,10 2 0,11 2 0,2-4 1,-9-11-618,-6-17 1,-3-7 629,14 0 0,-2-3 5,-13 2 1,-3-1 865,-1 0 1,0-1-858,-1-2 0,-1 0-571,23-18 596,-5-3 6,-5 0-12,-4-2 40,-6 1-23,-3 2 376,-6 1-337,-4 4 17,-4 4 23,-3 3 291,-2 1-281,-5 11 2793,-1 0-2843,-3 12 415,0 1-521,-3 3 990,-2 3-951,-3 6 223,-2 3-223,-2 4-28,-1 4 6,1 1-79,-1 15 18,6-8-91,1 10-38,6-12-79,5 0-107,2-1-128,5-1-225,3-2-335,0-2-785,3-3-3321,-1-4 5181,3-2 0,-9-7 0,-1-2 0</inkml:trace>
  <inkml:trace contextRef="#ctx0" brushRef="#br0" timeOffset="103516">17730 9260 18543,'-5'-3'3428,"1"0"-2840,4 3-1686,-34-9-1949,28 15 3047,-22-2 0,32 7 0,2 0 0</inkml:trace>
  <inkml:trace contextRef="#ctx0" brushRef="#br0" timeOffset="103949">18035 9508 27387,'10'2'45,"0"6"-34,-8 24 6,-1 19-560,-1-11 543,-3 14-3118,-5-2 3113,0-13 5,-2 8 0,4-18-6,1-5 12,1-4-6,1-3 11,2-5 274,0-3-245,1-5 3419,0-2-3358,1-1 27,2-4-16,3-1 140,13-16-128,-1 1 16,12-12-1210,-4 3 1188,3-3-118,-7 8 0,1 0 0,13-14 0,-12 14 0,-1 0 0,8-5 0,-3 2 0,0 3 0,-3 4 0,-2 2 0,-3 5 0,9 0 0,-12 7 0,8 4 0,-14 7 0,1 6 0,0 2 0,1 4 0,-1 3 0,0 1 0,-2 3 0,0 0-314,1 14-56,-3-10-145,3 10-180,-5-14-195,1-1-270,1-3-369,0-3-885,2-4-2526,2-5-3798,0-5 8738,0-3 0,-6-1 0,-2 0 0</inkml:trace>
  <inkml:trace contextRef="#ctx0" brushRef="#br0" timeOffset="104165">18909 9556 17309,'10'-44'913,"0"1"0,0-1 0,3-17 0,0 7-173,0-2-163,-2 7-95,0 5-85,0 6-66,-1 4-29,-1 4 1768,1 7-1824,-1 3 670,-2 7-881,-1 2-35,-3 7 378,-1 0-378,-1 9 1236,2 2-1236,3 10 0,1 6 0,4 8 0,-1 9-1858,1 7 1858,0 6 0,-7-11 0,0 3-1389,-1-11 1,-1 1 1388,0 12 0,-1-1 0,-2-13 0,0-1-446,-2 31 132,-2-3-89,1-4-174,0-5-201,2-5-377,2-6-4496,7 5 5651,1-16 0,1-4 0,-3-17 0</inkml:trace>
  <inkml:trace contextRef="#ctx0" brushRef="#br0" timeOffset="105182">19487 9511 22313,'16'-51'761,"0"1"1,-2 3 0,-4 9-253,-7 15-99,-4 6 133,-6 0-403,-1 7-39,-5 0 22,-9 7-73,2 5-33,-12 4 22,-17 16-22,7-2-1682,0 4 0,-1 1 1679,15-8 0,1 0 0,-11 8 0,1 0-367,-13 12 358,20-11 1,2 0 5,-7 12-5,1 8 5,26-18 0,8-3-11,9-2-22,7-1 22,8-2 5,8-2 1,4-1 2439,5-3-2445,3-3-20,-8-4 1,0-2-26,21 1-3,-17-3 1,-1-1-99,19-1-44,2-2-62,0-2-34,-18-2 1,0-2 127,-11 2 1,1 0-361,8-3 1,-1-1 187,11-5 22,-2-2 109,-18 3 0,-1-1 127,13-7 49,6-8-188,-23 8 423,-1-10-16,-10 8 73,-4-7 414,-10 6-330,-5 8 634,-3 0-696,-4 7 1269,-1 4-1342,-1 0 281,-1 3-347,0 1-24,0 1 40,-6 4-151,6-1 28,-7 9-28,11-3 5,0 5-22,6-2 0,3 1 11,1 1 12,2 1-3410,4 0 3399,5 0-1267,5 0 1244,5-2-1833,2 0 1839,3-3-6,2-2-92,1-2 91,-1-3 1,0-2 11,-2-2 1806,-2-3-1794,6-7 4,-9-2 1260,3-6-1237,-7-10-11,-6 4 2973,1-11-2968,-7 8 18,-2-2-18,0 0 12,-2 2 17,0 2 67,-6-6-57,1 10-3030,-6-2 3053,1 11-5,-1 4-29,-1 1-27,-2 4-17,-1 2 0,-2 1 5,-1 5-22,0 3-6,0 6-10,0 5-18,1 3-28,-2 19 23,9-6-37,3-2 1,3 1-278,5 9 157,4 12-56,6-16 2421,16 12-2629,-1-15-196,4-8 1,2-2-1479,15 0 1562,-13-10 1,2-3-812,21 1-1270,-13-7 1,1-2 2218,-11-1 0,0-1 255,10-1 0,0-2 340,11-4 298,-2-5 297,-6-4 202,-4-3 1052,6-14-1152,-15 5-141,4-11-90,-17 9-73,-3-2-72,-2-1-28,-3 1 108,-2 0-214,-5 3 805,-3 3-699,-7-2-325,-4 11-57,-7 0 1,-20 11-50,4 5 2338,-17 5-2361,9 6 6,-1 4-12,-1 4 0,4 4 1,-7 13 5,16-7 5,-4 9 1,20-14 529,10 16-535,6-16-5,11 10-1,5-21-22,5-2-11,5-5-17,21-3 39,-11-6-738,15-5 761,-20-5-1,0-5 1,-3-4 5,-1-5 6,-2-6 5,-3-6 18,0-8-7,-9 6 1,0-3-799,-4 9 0,0-1 790,3-14 1,0-1-495,-3 12 1,-2 1 504,1-1 0,0 0 6,-1 0 0,0 0 11,-1 1 1,-1 1-1,-1 1 0,-1 2 115,3-29-1193,-5 6 1193,-3 9 435,-4 7-513,-1 7-90,-4 4 0,2 12 1169,0 3-1169,4 12 1784,0 2-1784,1 8 0,-1 4 0,1 12 0,1 7-1322,1 10 1322,1 9 0,0-7 0,0 8 0,0-3-1085,0 1 1,0 2 1084,-1 4 0,1 5 0,-1-5 0,-1-1 0,0-4-222,-1 3 1,1-1-669,-1 0 0,0-1 125,-1-2 1,0-1-2250,1-2 1,0 1 3013,-1 3 0,0-4 0,1 4 0,0-4 0</inkml:trace>
  <inkml:trace contextRef="#ctx0" brushRef="#br0" timeOffset="106390">22204 9271 17549,'11'-59'1122,"1"-1"0,-2 6 1,0 5-300,1-1-190,0 6-107,-3 5-112,1 4-78,-2 6-44,0 5 700,-1 4-762,-2 5 221,0 4-216,-2 3-91,-1 5-239,0 1 471,-1 8-382,0 4 45,-3 27-27,-1-1 4,-4 20-8,1-18 1,-2 2-9,1 3 0,0 3-1281,-2 11 0,2 1 1297,2-13 1,1-2-17,3-4 0,2-3-573,5 9 573,4-3-410,6-5 410,3-3 0,5-6-2212,1-4 2190,5-6 22,2-5 1164,19-5-1164,-11-5 189,-7-6 1,2-3-168,12-15-5,0-4 42,-10-6-20,-16 5 0,-2-1 2998,-1-1-2937,3-11-27,-5 11 67,4-14 469,-10 22-519,0-1 22,-5 12 169,-3 4-202,1 2 514,-2 2-599,0 5 0,0 2 12,-2 6-6,1 2-11,-2 13-84,-1 7-29,-1 1-100,1 2-800,3 2-1519,-1 4-721,4-3-5945,0-7 9209,0-17 0,1-8 0,-2-4 0</inkml:trace>
  <inkml:trace contextRef="#ctx0" brushRef="#br0" timeOffset="106560">23074 9109 16353,'-11'-44'364,"-1"0"0,2 4 0,2 9 2181,3 22-2500,1 4 1014,1 2-1686,2 1-599,0 8-449,1 2 31,2 8-6864,0-1 8508,3-1 0,-3-6 0,1-3 0</inkml:trace>
  <inkml:trace contextRef="#ctx0" brushRef="#br0" timeOffset="106840">23327 9163 19143,'-2'-3'4066,"-1"0"-907,3 3-3176,-20-30-22,15 26 50,-15-11 0,22 32 12,2 10-18,5-1-5,2 1 6,3 3-357,3 1 345,2 2-16,1-1-3254,0 0 3265,-2-1 0,-1-2-302,-4-1 246,-3-2-39,-5-2-202,-5 8 61,-5-9-89,-5 6-107,-6-13-162,-3-2-184,-4-2-371,-3-3-660,-3-2-2207,-1-4 4027,-4-1 0,16-2 0,1 0 0</inkml:trace>
  <inkml:trace contextRef="#ctx0" brushRef="#br0" timeOffset="107025">23249 9218 25814,'-24'-26'151,"2"9"-118,9 34-5,-2 1-22,2 4 0,-1 1-90,-8 28-56,9-16-348,4 1 1,1 0-1904,5 2 167,5 12 1531,4-11 1,-1-18 0,1-2 0</inkml:trace>
  <inkml:trace contextRef="#ctx0" brushRef="#br0" timeOffset="107308">23703 9400 19750,'17'-39'600,"1"0"1,-1 0 0,6-15-1,-2 4-45,-1-8-73,-3 2-73,-4 4-45,-4 3-51,-3 3-44,-3 5-11,-2 4 576,-3 7-638,-1 5 707,-2 5-735,-1 6 332,2 4-500,0 5 805,2 2-805,-1 2 463,1 1-463,-1 3 0,0 4 0,-2 5 0,-2 6 0,-2 6 0,-1 6 0,0 6-313,-1 7 313,2 4 0,0 5 0,5-13 0,2 2-599,0-9 1,0 0 598,0 10 0,2 0 0,1 16 0,4-1-209,2-2-155,3-3-129,2-1-195,1-5-225,2-3-404,1-5-861,2-6-4044,0-5 6222,3-3 0,-11-12 0,0-2 0</inkml:trace>
  <inkml:trace contextRef="#ctx0" brushRef="#br0" timeOffset="107482">23680 9267 21592,'-4'-42'30,"0"-1"0,1 4 0,7 9 1394,24 20-1435,5 2-12,5 0-83,2 3-96,3 2-545,3 2 41,1 0-425,1 2-1194,-2 0-6895,-5 2 9137,-7 1 1,-17-2-1,-6-1 1</inkml:trace>
  <inkml:trace contextRef="#ctx0" brushRef="#br0" timeOffset="109707">24668 9106 24301,'-42'-33'34,"4"10"-23,15 41-6,1 0-5,3 0 0,2-2-22,5-1 16,3 3 6,5-5 17,1 2-6,6-5 29,2-2 27,5-1 28,3-2 23,4-2 16,2-1 45,3-3 0,0-3 1,0-3 39,1-4-12,-4-1 0,-1-1 11,-4-1-22,-3-2-33,-3 0-29,-4-2-16,-2 0-23,-1 0-33,-4 1-1,-1 2-22,-4 1-11,0 2 6,-1 3-28,0 1-18,0 3-16,0 1-145,-2 1-1,2 4-106,-3 2-179,2 5-270,-1 5-351,-1 4-544,0 4-1345,1 3-3260,2 3-3602,3-2 9532,2-2 0,2-11 1,1-5-1</inkml:trace>
  <inkml:trace contextRef="#ctx0" brushRef="#br0" timeOffset="110007">24675 9632 18425,'4'7'2672,"0"-1"-1944,-4-6 1429,0 0-2112,-19 35-17,14-23 117,-13 28-16,20-34 45,2 2 10,2-3 40,1-1 17,2 0 6,1 0-6,0-2 0,0 0 0,-1-2 27,0 0-4,-2 0-7,0 0-27,-2-1-29,0-2 281,0-11-364,-2 4-6,0-7-17,-3 6-11,-3 0-6,0 1-27,-3 0-7,-1 2-10,-2 2 0,-1 0-6,-2 1-23,-1 1-22,-1 2-67,0 1-145,-3 2-348,1 2-873,-2 3-7748,3 2 9198,0 1 0,8-4 0,2-3 0</inkml:trace>
  <inkml:trace contextRef="#ctx0" brushRef="#br0" timeOffset="118588">6353 12542 11043,'0'-63'2250,"0"0"0,0 4 0,1 4-1906,-1 18 0,0 2 289,0-23-89,0 24 572,0 5-668,0 3 582,-2 7-425,-2 1-91,1 8-424,-1 2 610,2 7-790,0 1 404,1 4-353,-1 4 56,-1 10 11,-1 11-3387,-3 9 3382,-2 11-18,-2 8-1139,2-11 0,1 3 1128,1-11 1,0 1-782,-2 13 1,1 0 721,3-12 1,0-2-414,0 2 0,1-1 215,-1 1 0,2 1-199,-1-2 0,2 0-412,-1 0 0,2-1-963,-1-2 0,2-1 2009,-1 3 0,1-3 1,0 3-1,0-4 0</inkml:trace>
  <inkml:trace contextRef="#ctx0" brushRef="#br0" timeOffset="119577">6256 12019 17753,'28'-14'163,"12"1"-96,-12 10-2507,13-1 2518,-6 2 12,5 0 234,5 0-240,4 2-6,5-1-178,3 0 150,5 1-949,-15 0 1,3-1 912,-11 1 0,0-1 2,15 1 1,0-1 0,-13 0 0,-1 1 5,3-1 1,1 0 5,1 1 0,1-1-3,3 0 1,0-1 2,3 1 0,1 0-3,1-1 0,4 0 14,-1 0 0,5 0 1,-3-1-14,-12 1 0,-1-1 0,4 0 11,-2 0 0,6 0 0,1-1 0,-1 1 0,-5-1-468,7 0 1,-5 0 0,3-1 446,-2 0 1,3 0 0,0 0 0,-3 0-302,0-1 0,-2 1 0,-1-1 305,2 0 1,0 0 0,0-1-334,0 1 1,0-1 0,-1 0 347,1 0 1,-1 0 0,1 0 21,-2 0 1,1-1 0,-1 1 24,-1 0 0,1 0 1,-1 0 25,0-1 0,-1 1 0,0-1 111,-1 1 0,0 0 0,-1 0-81,-1 0 0,-1-1 1,1 1 125,18-3 0,-1-1-65,-3 1 0,-1-1-20,-3 2 0,-1-1-25,-3 1 0,-1 0-25,-4 2 0,-1-1 28,-3 2 0,0 0-70,-4 0 0,0 1-23,-4 1 1,-1 0-4,27-2 1,-7 3 274,-5 1-319,-3 1 16,-3 2-33,-2 3 0,-1 1 1361,-2 3-1361,-3 2-22,-3 2 1232,2 10-1261,-11-3 29,1 7 11,-15-6 22,-4 2 11,-2 2 18,-3 2 240,-3 3-218,-4 2-1,-3 3-10,-1 1-221,0 4 209,1 0-11,2 4-2008,1 2 1986,3 2-1,3-11 1,1 0 1421,0 20-1421,1-19 0,2 0-1,2 14 6,2 2-651,2 0 646,1 0 0,0 3-1,0-2 1,0 2 5,-1-2-31,-3-6 0,-1 3 23,-3-10 0,0 1-17,-1 7 0,-1-1 19,-2-15 1,-1-3 11,-7 9-12,-1-3 1925,-2-4-1919,-1-3 568,-1-1-562,-1-3-6,-2-3 34,-12 4-29,5-10 40,-28 6-50,16-14 646,-19 1-646,9-7-168,-10 0 159,27-2 1,-2 0-4,-3 0 1,-1 0-842,-2 0 1,-1-2 846,-4 1 0,1 0 3,-4-2 0,1 1 0,-4 0 0,1-1-1,-4 1 1,1-1-3,-3 1 0,1-1 5,-3 1 1,-1-1 0,0 1 0,0-1 8,-1 1 0,0 0-9,-1 1 1,0-1-1,0 1 1,1 1 2,-2-1 1,1 0-1,-1 1 1,0 0-934,-1 0 1,1 0 929,-2 0 1,1 0-4,20 0 0,0 0 0,1 0 7,-2 1 0,1-1 1,0 1-394,-1-1 1,0 0-1,0 0 386,0 1 0,-1 0 0,0 0-139,0 0 0,-1-1 1,1 1 124,-2 0 1,1 0 0,-1 0-67,0 0 0,-1-1 0,0 1 85,0 0 1,0 0-1,-1 0 0,1 0 1,-1 0 0,0 0-10,0 0 0,0 0 0,0 0 13,0 0 0,-1 0 0,1 0 0,0 0 0,1 0 1,-1 1-1,1-1 0,0-1 0,0 1-106,0 0 1,1 1-1,0-1 106,1 0 0,0-1 1,1 1-3,0 0 0,1 0 1,0-1-3,1 1 1,0 0-1,1-1 118,-19 1 0,1-1-122,3 0 0,1 1-18,2-1 1,2 0-3,3 0 1,2 0 241,3-1 0,1 0-320,5 0 0,1 0 560,4-1 1,2 0-1306,-21-4 67,13 0 773,9 0 0,15 2 0,6 0 0</inkml:trace>
  <inkml:trace contextRef="#ctx0" brushRef="#br0" timeOffset="120792">6837 12654 19815,'2'-47'898,"1"0"0,-1 4 0,1 6-260,0 2-111,-1 8-74,1 6-44,-2 7 134,-1 3-408,0 6-113,0 1-95,0 4 34,0 9 34,-1 2 16,-2 12 11,-2 4-5,0 6-1379,-3 6 1368,-1 4-12,-1 5 6,-1 3 0,0 3 0,-1 0 0,2 2 0,1-4-6,2-1 6,1-4-5,2-5 5,2-5-284,0-6 284,1-6 11,1-5 17,0-4 1498,0-7-1369,0-2-6,0-8-34,0-4-89,-1-5 6,0-5 322,-1-5-334,0-5 1,0-3 10,-3-23-10,2 9-907,-1-18 901,2 14-2128,0-3 2099,2-1 40,0-1-634,1 1 628,3 2 17,2 1-28,4 5 17,1 2-16,2 6 4,0 4-4,2 4-12,0 5 16,1 4-10,1 3-6,21 0-11,-13 7 5,27 1 1,-25 9 10,9 4-5,-10 3-5,1 3-12,-1 3 6,-1 2 413,-2 3-436,-2 0 2074,-3 2-2074,-5 0 6,-3 0 862,-5 1-839,-2-2 5,-7 0-17,-4-1 22,-8-1-10,-8-1 22,-23 5-231,6-8 197,-14 2-17,16-8-11,0-3-16,4-3 235,3-2-1557,-5-7-45,20 0-1687,1-6 3115,25-1 0,-4 5 0,4 0 0</inkml:trace>
  <inkml:trace contextRef="#ctx0" brushRef="#br0" timeOffset="121099">7810 12321 23861,'-1'-50'537,"-1"0"1,1 5 0,1 5 174,2 1-283,0 11 114,-1-8-293,0 20-93,-1 1 21,0 10-167,0 3 59,0 2-64,0 5-12,1 5 28,2 11 1,1 9 2,0 2 0,1 3-1766,1 26 1752,-3-16 1,0 1-10,-2-8 1,0 0 3,-1 1 0,-1 4-980,-1-2 1,-1 4 0,0-3 905,0 9 1,-1 1-133,-1 4 1,0 5-1,1-5-1027,1-6 0,0-2 751,1 14 0,2-3-1009,3-21 0,2-3-1204,1-2 0,3-2 2591,3 2 1,1-2 0,1 1-1,1-4 1</inkml:trace>
  <inkml:trace contextRef="#ctx0" brushRef="#br0" timeOffset="123130">8436 12577 15838,'1'-10'4777,"-1"1"-5107,3-20 1,0-6 1046,-1 2 14,3-20 0,1-2-362,-2 19 476,3-14-537,-5 32-23,2 3 233,-4 4-305,2 4-78,-2 3-62,1 2 720,-1 1-816,0 5 18,0 2 21,1 7-4,1 4-40,1 21-23,-1-5-50,0 17-561,-1-11 348,-1 5-2331,0 3 1698,0 3-940,1 2-3204,3 1 5091,2 7 0,-3-29 0,1-1 0</inkml:trace>
  <inkml:trace contextRef="#ctx0" brushRef="#br0" timeOffset="123400">9241 11898 23970,'-2'-42'506,"1"-1"0,-1 4 0,1 8-220,0 18 2,1 4-187,-1 5-7,0 2-77,1 9 30,0 2 121,5 47-1545,-2-13 1405,0-2 0,0 0-1426,0 21 1403,-2-27 1,0 1-6,0 3 0,-1 0-439,1 2 1,-1 3 387,-2-2 1,0 4 0,-1-1-505,0 8 0,-1 0 443,0-6 0,-1 2 0,0-3-177,-1 6 1,1-2-177,-1 0 0,1 1-525,0-2 0,1 0-332,1-3 0,2 1 1322,2 18 0,2-3 0,-1-5 0,1-19 0,1-1 0</inkml:trace>
  <inkml:trace contextRef="#ctx0" brushRef="#br0" timeOffset="124057">10033 12214 24805,'-7'-6'398,"2"0"-303,5 6 152,0 0-286,-2 0 27,0 0-16,0 0 73,1 0 6,0 0-40,-1 0-22,1 0 16,-1 1-27,1 2 55,-2 8-27,0 1 44,-2 9-33,1-2-11,0 3 5,0 2-5,0 3 5,0 2 11,-2 18-807,1-12 785,-1 13 11,2-16-5,0-3-6,0-1 6,0-2-1,2-3 18,-2-3-1,2-2 6,0-3 56,0-3 22,2-5 544,-2-2 123,2-5 146,2-7-868,0-2-7,3-8 7,1-1-6,1-3-17,3-3 0,1-3-17,3-2 11,2-1-11,3 0 11,2 4 1,2 0 33,6-4-48,0 4 1,1 3-3,-4 7-18,7 1 12,-13 11 12,-4 2-12,0 4-23,-3 3 18,-1 6-7,5 15-27,-4-2-28,3 12-3465,-6-6 3269,-1 3-213,1 1-1972,5 20-3694,-2-13 6142,7 18 0,-11-37 0,-1-1 0</inkml:trace>
  <inkml:trace contextRef="#ctx0" brushRef="#br0" timeOffset="125383">13858 12274 20838,'5'-48'607,"0"0"0,-1 3 0,-1 10-226,0 20 366,-3 3-590,1 6 45,-1 3-258,0 2 71,-1 5-43,0 4 325,-6 22-269,1 0-17,-7 18-502,5-15 0,-1 1 491,-6 22-705,5-17 0,0 0 688,-6 20-6,8-28 1,0-1-6,-1 1 0,1 0-14,0 1 0,-1-1-47,-6 29-1718,2-3 1706,3-5 40,3-6-2030,4-7 2047,2-7 4,1-7 421,1-7-414,2-4 10,0-8 806,0-2-873,2-13 40,-1-3 11,1-13 1509,-1-1-1481,-3-5-12,0-5 15,-4-5 0,-2-2 1038,-1-14-1025,1 10 1,-2 1 17,0-9-862,2 1 867,1-1 11,2 4 17,1 1-5,1 5 10,0 3 18,1 3 10,4-10-33,9-10-44,0 10-432,9 2 415,-3 26 1990,6 3-1985,6 1-58,9 2 36,9 1 22,9 1 0,-9 4 0,4 0 2,-10 3 1,0 1-983,19-3 1,0 2 979,-12 1 0,-1 2 0,4-1 0,3 0 7,1 1 1,4-1-1,-2 0-7,-11 2 0,-1-1 0,1 0 2,0 1 1,1-2 0,1 1 0,-3 0-5,1 0 0,-2 0 1,3-1-471,1 0 0,4 0 1,1-1-1,-4 0 470,5 1 0,-3-1 1,2 0-388,-3 0 0,2-1 0,1 1 0,-5 0 387,1 0 0,-5 0 0,1 0-155,0 0 1,0-1-1,-1 1 161,0-1 0,-1 1 0,1-1-108,-2 1 1,1-1-1,-1 1 104,-1-1 0,0 0 0,0 0-6,-2 1 1,0-1 0,2 0-1,13-1 0,4-1 1,-4 0-3,-13 2 1,-2 1-1,1-1 0,10-1 1,3 1 0,-4 0-2,0 0 1,-4 1 2,-1 1 1,-1 1-4,-4 0 1,0 0-3,9 1 0,-2 0 130,-14 0 1,-2 1-120,7 0 0,-3 0 790,5 0-779,-7 0-16,-3 1 10,-3 0 12,7 0-23,-9 0 12,7 2-6,-11 0 1561,-1 2-1522,10 4-34,-11 0-10,6 4-6,-13 0 2454,-3 2-2381,-2 12-28,-5-3 61,-4 23 1668,-5-14-1741,-4 11 1,0-10-18,0 1-321,1 3 328,2 2-7,4-8 1,0 2-6,1 19-632,0-16 0,0 0 644,2 19-10,1-15 1,0 0-3,0-7 0,0-1-6,0 10 1,1 0 5,2 18-6,-2 1-10,0 0 2,-2-18 0,-1 1 8,-2-10 0,0-1-696,-1 10 1,-2-1 679,-10 13-6,-4-3-304,-6-4 304,-4-4 0,-7-5-17,-5-4 134,-6-4-139,-6-4 30,8-10 1,-3-3-383,9-3 1,-1-2 392,-16 3 1,0-3-3,10-4 0,1-1 2,-4-1 1,0-1 73,-3 0 0,-1-1-60,-3-1 1,-1 1-401,-2-2 0,-1 0 403,-3-1 0,-1 0 1,20 0 1,0 0-1,0-1 2,-2 0 0,0 0 1,-1 0-5,0-1 1,-1 1-1,0-1 0,2 0 1,-1 0 0,-5 0 9,1-1 1,-6-1 0,-3 0 0,2 0 0,4 1-466,-7-1 1,3 1 0,-3-1 448,9 0 0,-5 1 0,0-1 1,0 0-1,4 1-10,1-1 1,3 2 0,1-1-1,3 1-21,-4-1 1,3 1 0,-2 0 19,-11-1 1,-3 1 0,5 0-16,-1 1 0,1 2-43,6 1 1,-3 0 0,2 1-326,-6 1 1,0 2 304,9-2 0,-2 1 0,5 1-144,-1 1 0,1 2-922,-15 2 0,1 2-364,16-3 0,2 0-2731,-9 2 1,4 0 4248,-2 2 0,25-6 0,10-2 0</inkml:trace>
  <inkml:trace contextRef="#ctx0" brushRef="#br0" timeOffset="125903">14474 12642 22192,'2'-45'472,"-1"1"1,0 3-1,1 9-186,0 22 586,-1 2-810,0 4 126,0 2-245,-1 2 128,0 7-71,1 3 28,1 9-12,1 3-27,1 6-22,-1 3-63,0 5-273,1 20-242,-1-9 219,0 13-1178,0-15 764,0-2-388,0 0-1319,1-2-187,1-3-1316,1-5-628,0-5 1917,0-6 2727,0-7 0,-4-7 0,0-4 0</inkml:trace>
  <inkml:trace contextRef="#ctx0" brushRef="#br0" timeOffset="126183">14497 12719 16441,'4'-55'1208,"1"0"0,0 3 0,0 6-407,5-5-182,-3 19 0,1 0-2085,2-12 1858,4-9-56,-7 23 758,0 4-853,-2 2 398,1 5-505,-1 3-38,0 4 176,5 1-261,0 6-11,5 0 1310,1 3-1298,4 6-7,3 2 23,2 6-404,2 4 365,0 3-12,1 3-10,-3 2-7,-1 2 7,-5 1-3274,-4 1 3257,-7 1 28,-3-1-196,-8 1 212,-6-2 23,-10 0 0,-9-1 11,-11-6 0,-3 0-34,-15 3-79,11-6 0,-2-2-10,11-7 0,3-1 2028,-17 1-2370,-6 1-2431,22-6 2845,15-1 0,5-2 1,11 0-1</inkml:trace>
  <inkml:trace contextRef="#ctx0" brushRef="#br0" timeOffset="126667">15328 12315 12149,'-1'-58'1090,"1"0"1,-1 6-1,0 3 490,0 12 0,-1 4-1098,0-15-84,0-7-85,1 25-32,0 6 1351,0 4-1408,0 6-56,0 4-56,1 4 760,-1 4-894,1 0-6,-1 10 2543,1 2-2498,0 12-2703,0 8 2714,0 9-16,-1 11-814,-2 8 813,1-25 1,-2 0-10,0 4 1,0 0-9,-2 2 1,-1 1-12,0 1 1,-1 1-18,-1 1 0,0 0-601,-1 1 0,1 0 514,0-1 1,0 1-68,1-1 1,1 0-924,1-2 1,1 0 673,1-3 0,2 0-246,2-3 0,1-1-644,8 27 1327,9-1 0,-8-29 0,3-5 0</inkml:trace>
  <inkml:trace contextRef="#ctx0" brushRef="#br0" timeOffset="127575">16026 12687 19529,'6'-45'1333,"0"-1"0,0-14 0,-4 7-1008,-4 23 78,-10-27-296,0 48-57,-8 0 34,-9 9-39,-24 21-435,9-4 392,15 0 1,2 1 9,-2 6-12,1 3 5,3 1 12,3 2-28,2-2-23,1 10 12,8-10 5,2 3 6,9-12 0,5-4 22,10-1 34,2-7 412,9-1-412,-4-7 11,2-5 33,15-13-33,-8 1-5,9-9-12,-13 5-641,-2-3 669,0-2-11,-2-2-6,-2-3-5,-2-2-11,-2-2 11,-4 1-3165,-2 0 3193,-3 3 142,-3-14-87,-4 21-49,-1-8 5,-3 24 33,-3 0 352,2 4-452,-2 1 3294,4 3-3333,0 1 18,1 0-24,-1 0 11,1 1 28,-1 1-11,0 1 0,1 1 0,-1-2 12,1 2-40,0-1 11,1 0 50,0-1-184,-1-2 106,1 2-16,-1-1 16,1 1-106,0 1 117,0-2-78,0 1 11,0-1 34,0 0 5,0 2-11,1 0-56,0 0-55,1 2-354,4 2 96,0-1-214,3 2-341,-1-3-593,0 1-1564,1 0 2306,0 0 0,-4-3 0,-1 0 0</inkml:trace>
  <inkml:trace contextRef="#ctx0" brushRef="#br0" timeOffset="128815">15627 12380 7699,'-4'0'5501,"0"-1"2530,4 1-7706,2-60-2815,5 38 2608,-3-14 0,3 2 112,9 18-23,1 0-33,1 2 799,1 0-855,0 1-17,3 1-23,0 1-5,4 3-23,1 1 1,2 3-18,2 2 7,0 3-18,2 4-5,-2 4-6,-1 3-5,-3 4-2007,-2 2 2007,-5 1-29,0 12 34,-9-5 6,-2 9-672,-14-4 1,-5 1 654,-7 12-6,0-8 1,-2 0-492,-19 8 480,-7 0 14,21-21 0,-2-1 370,-1 0 0,0 0-367,-1-2 0,1 1 6,-1-2 0,1 0-6,-25 15 11,4-3 0,5-5 0,7-3-98,8-4 98,6-2 2504,6-3-2504,6-2 0,4-2 840,3-3-795,2 0 1676,1-2-1553,4-1 274,2-1-213,6-1-44,3-1 84,38-7-252,-13 1-701,-5-1 0,0 0 684,12-5-11,1 1 0,3-1-23,2 0-27,1 1-68,1-1-78,0 2-173,0 0-298,0 1-509,-1 2-1757,-1 0-5989,-8 1 8215,-8 1 1,-18 2-1,-9 1 1</inkml:trace>
  <inkml:trace contextRef="#ctx0" brushRef="#br0" timeOffset="129573">16498 12282 17311,'9'-43'1180,"1"0"1,-1 1-1,4-18 1,-2 8-492,-2 2-1067,-3 3 916,1 3 356,-2 4-58,0-7 43,0 5-706,-2 10 116,1 11-266,-4 18 11,1 2-45,1 10 16,1 3 12,3 14-11,2 6-324,1 9 335,2 8-1073,-3 9 1062,-3-26 0,-1 0-6,-1 3 0,0 1-6,-1 2 0,-1 0-1366,0 1 0,0 1 1352,-1 1 1,0 0-18,-1 0 1,0 0-248,-1-1 0,0 2 68,-3 15 1,0 0 30,1-16 0,0 1-430,1 1 1,1 2 0,-1-4 149,2-6 1,0-3-219,0 8-1,3-1-1135,3 5 1819,11 6 0,-8-26 0,4 3 0</inkml:trace>
  <inkml:trace contextRef="#ctx0" brushRef="#br0" timeOffset="129958">17033 12307 23565,'23'-12'50,"-2"9"513,-14 34-513,4 21-27,-4-11-1229,2 14 1217,-5-15 414,0 12-375,-2 7 214,0-12-79,-2 1 22,0-37 85,0-1-12,0-9-62,0-3-72,0-2 1172,1-23-1240,1 6 12,2-18-490,2 11 472,4-4-4,2 0-12,4 0 5,3 0-27,3 2 27,4 3 1,2 2-698,3 5 726,1 2-51,2 3-22,0 3 0,16 3-23,-13 5 6,11 4-17,-17 6-169,13 12-66,-1 12-62,-2 4-1635,-8 5 745,-16-6-8627,-5 16 8403,-6-16 0,-3 0 0,-3-24 0</inkml:trace>
  <inkml:trace contextRef="#ctx0" brushRef="#br0" timeOffset="130932">20364 12120 22055,'-2'-40'1098,"0"-1"0,-2-22-1126,0 60-12,-2 9 40,0 8 17,-3 10-6,-2 9-528,-3 9 528,-2 7-1419,1 7 1397,-1 4-9,9-27 1,0-1-37,1 2 0,0 1-39,1 0 0,1 1-57,0 0 1,2 0-68,0 1 1,1 0-59,0-1 0,0 1-124,2-2 1,0 0-197,1-1 1,0 0-1699,2 28 771,2-5 186,0-8 447,-1-8 275,1-2 823,-2-18-73,1-10 93,-3-18-278,2-13 1457,0-3-1422,2-5 635,1-3-1666,0-3-1966,0-1 3013,1-6 0,-3 20 0,-1 1 0</inkml:trace>
  <inkml:trace contextRef="#ctx0" brushRef="#br0" timeOffset="131738">20267 12071 10413,'-1'-42'130,"0"0"1,1 3 0,8 8 1681,24 15-1647,2 3 1,5 0 55,13-1 0,3 0 113,2-1 0,1 0-239,-13 5 0,0 1 0,-1 0-129,9-1 1,0 1 142,4-1 0,2 0-28,0 0 1,2 1-45,-19 3 0,1 0 1,0 1-12,1-1 0,1 0 0,0 0-6,0 0 1,1 1 0,3-1-249,3 0 0,4 0 1,0-1-1,-2 1 235,3-1 1,-2 1-1,5 0-116,-3-1 0,7 0 0,1 0 0,-2 0 0,-5 1 109,7-1 0,-6 0 0,2 1 12,-1-1 0,2 0 0,1 1 1,-5-1-17,0 0 0,-4 1 1,1 0 64,0-1 1,0 0 0,-1 0-70,1 0 1,-1 0-1,0 0 2,0 1 1,0-1 0,-1 0-7,0 1 1,-1-1 0,1 1 143,-2 1 1,1-1 0,-1 1-143,-3 0 1,0 1 0,2-1-75,-3 2 1,2-1 0,0 1-1,-3 0 87,2 0 1,-3 0 0,1 0 0,10 0 0,1-1 0,-4 2 345,-2-1 0,-3 1-335,11-1 0,-1 0-9,-16 0 1,-2 1 811,8-1 1,-2 0-807,8 0 358,-20 1 1,0-1-356,-2 2 0,0-1 9,28-1 5,-11 1 2788,-23 2-2777,-4 0 768,-4 0-773,-5 0-1,-4 1-5,-4 0 1194,-2 2-1093,-2 0 23,-1 4 111,-6 7-106,-5 7-84,-3 2 0,-4 5 11,3-5 5,-3 3-220,-1 2 198,-1 5-678,5-6 0,0 2 622,-10 18-9,10-15 1,-1 3 11,-5 22 0,0 0-11,8-18 0,0 0-808,-1 3 1,-1 3 0,2-4 804,2-3 0,1-2-20,0 1 1,0 1-748,1-2 0,0 1 764,1 0 0,0 0-3,1-1 1,1 0 19,0 0 0,1 1-323,1-1 0,0 1 303,0 0 1,0 0-493,1 1 1,0 0 480,-1-1 1,0 1-1,1-2 0,-2 1-146,-3 10 1,-1-1 145,1-14 0,0 0-170,-3 7 0,-2-3 176,-8 5-568,-3-6 584,-5-5 70,-3-4-52,-4-4 243,4-8 0,-1-1-249,-22 4 549,16-6 0,-2-1-558,9-5 1,0 0 742,-4-1 0,0 0-732,-2-1 1,-3-1 4,0-1 1,-4 0-1,1 0-10,-9-1 0,-1 1-9,7-1 1,-3-1 0,0 0-319,-4-1 0,-1 0 1,3 0 309,-10-1 0,0 0 1,10 0 0,-4 1 0,1-1 2,1 0 0,-1 0 0,3 0-6,-8 1 1,-5-1-257,16 0 0,-7 0 0,-3 0 0,3 1 0,5-1 256,0 0 1,6 1-1,-5-1-208,-5 0 1,-6 0 0,1 0 0,6 0 199,9 0 1,4 1 0,-2-1-28,-4 1 1,-3-1 0,-1 0-1,3 1 3,-4-1 1,3 1 0,-2-1-19,2 1 0,-3-1 0,1 1 0,4 0-71,0 0 0,3 1 1,-2 0-318,-14-1 1,-3 1-1,0 0-2833,4 0 0,1 1 0,1 0 3060,3 0 0,1 0 1,4 0-1,-3 0 1,11 1-1,18 0 0</inkml:trace>
  <inkml:trace contextRef="#ctx0" brushRef="#br0" timeOffset="132487">20860 12329 23371,'35'-45'339,"-7"12"-256,-20 64-1,-2-2 3,0 4-587,0 4 572,-2 2 1,-2 2-26,0 0 2,-2 1-18,-1-2-1,-1-1-6,-5 12-1,1-14 2,-2 5 5,1-19 44,2-5 158,-1-4 122,-1-2-116,2-7-23,-1-1 33,-2-11-195,0-2 5,-3-8 5,2-3-10,-1-4 16,0-4 114,0-4-85,-2-21-565,4 9 519,-1-16-16,7 14 0,2-1-988,5 1 993,2 0-11,7 3 0,2 3 0,4 2-17,2 4 11,13-7-5,-7 14-6,10-4 1,-12 15-35,16 3 23,-11 6-17,12 2-613,13 16 619,-21-1-2455,18 10 2472,-27-1-6,-2 1 267,-3 4-278,-3 0 345,-5 2-345,-5 1 11,-6 1 384,-8 0-401,-10 1 12,-10-1 899,-1-9 0,-4-1-910,-18 9 7,14-10 1,-1-1-59,-16 3-23,0-3-44,3-2-102,6-3-296,6-2-61,8-4-533,7-2-1590,9-1 2716,6-3 0,5 1 0,2-1 0</inkml:trace>
  <inkml:trace contextRef="#ctx0" brushRef="#br0" timeOffset="132928">21732 12171 11287,'2'-55'1292,"-1"0"0,1 6 0,-1 5 1275,1-1-2052,0 7 297,0-3-469,0 15 1438,-1-2-1551,0 17 851,0 4-992,-1 5 3114,0 0-3158,0 11-12,1 3 6,0 13 57,4 30-57,0-4-755,-2-13 1,1 2 726,-2-5 0,1-1 3,-1 4 0,0 1-3,0 3 1,-1 0-10,1 2 1,-1 1-6,-1 1 1,1 0-18,-2 1 0,0 0-5,-1 0 0,-1 1-28,0-1 0,-1 0-1385,0-1 0,-1 0 1275,1-2 1,0-1-115,1-1 0,0-1-308,1-3 1,1 0-2959,2 10 1,1-1 3542,2-9 0,0-2 0,2 25 0,1-31 0</inkml:trace>
  <inkml:trace contextRef="#ctx0" brushRef="#br0" timeOffset="133595">22241 12410 19832,'-17'-43'201,"1"1"1,0 2 0,5 8-51,11 15-33,1 0 1403,2 0-1443,3 1 524,2 0-546,2 1-23,3 2-16,3 1 279,3 1-290,4 3 5,3 1-5,4 2-1,3 3 427,3 2-426,3 4 5,19 11-11,-15-2-2328,11 10 2322,-23-6 1,-4 2-7,-5-1-5,-5 1 0,-5-1-5,-5 0-12,-3 8 18,-6-5 10,-4 4 364,-4-9-336,-2-1 12,-10 2 2445,5-6-2440,-7 2 28,7-7 34,1-1 169,-2-3-85,6-1 22,0-1-11,7-2-16,1-1-29,0-1-11,2-2 112,1-2-146,0 2 1,1-1 16,0 3-84,1 2-33,1 0 11,1 2-6,2 0 6,1 0 5,3 2-22,2 3 6,1 2-12,3 3 17,0 3-11,1 3-5,1 3-1,0 3-28,1 3 18,0 1-1491,1 2 1474,-1 0-6,-1 1-12,-1 0 12,-3-2-6,-2-1 12,-5 2 21,-6-9 7,-8 1-6,-7-10-45,-7-3-51,-5-3 1000,-7-2-1157,-3-2-55,-6-3-85,-3-3-77,-3-4-1037,0-2 695,2-3-455,4 0-2643,5-2 3921,3-2 0,16 8 0,5 0 0</inkml:trace>
  <inkml:trace contextRef="#ctx0" brushRef="#br0" timeOffset="133879">23308 11748 20499,'-17'42'64,"1"0"0,-1-1 1,-6 18-1,6-4-8,17 8-36,-1-30 0,1 0-15,1 2 1,0-1 412,0 0 1,0 1-411,1-1 1,0 0-7,-1 0 1,0-1-106,0 0 0,-1-1 70,-2 31-40,-2-1-95,-5-3-118,-3-1-190,-2-2-258,-1-3-476,0-1-1142,2-3-6834,3-8 9186,5-8 0,2-16 0,2-8 0</inkml:trace>
  <inkml:trace contextRef="#ctx0" brushRef="#br0" timeOffset="134279">23707 12244 25394,'-30'41'252,"7"-1"-174,21-10 28,1 16-61,0-12-643,1 10 643,0-16 5,0-3 6,0-3 212,0-2-196,0-4-10,0-4 22,-2-2 135,0-4-62,1-2 56,-1-2 470,2-1-224,-1-7-370,1-1-10,0-7-34,1-2 16,2-4-27,2-3 11,5-3-1,3-4-10,4-1 5,4-2-562,4 1 562,2 1-11,2 4 11,2 3-11,-1 5 0,2 3 6,12 4-46,-9 5 18,10 2 5,-14 8 0,0 3 1,0 6-24,2 3-16,-1 6-28,-1 4-28,-3 4-106,-4 5-180,-5 2-318,-7 6-701,-6 1-8442,-19 18 7899,4-20 1,-6-2 0,10-27 0</inkml:trace>
  <inkml:trace contextRef="#ctx0" brushRef="#br0" timeOffset="136420">10833 12646 13368,'-58'1'1954,"1"0"1,6 0 0,7 0-723,13-1-750,10 0 279,-8-1-447,17 1-44,-2-1-58,9 1-72,2-1-212,2 1 44,10-1 50,2 0 51,32-2-45,-4 0-640,-8 1 0,2 0 634,26-4-16,-25 4 0,0-2-1,3 1 1,3-1 10,22-1 1,2 0-6,-14 1 1,3 0-3,2 1 1,8-1 0,0 0 0,-6 1-1000,-12 1 1,-5-1 0,4 1 989,5-1 0,5 1 0,-1-1 0,-6 0-6,8 1 1,-4-1-688,1 0 1,0 1 686,-1-1 1,-1 1-7,-1 0 1,-1-1 3,-1 1 0,-1 0-1,-2 0 1,-1 0-6,-2 0 0,0-1 5,-2 1 1,-1-1-410,-1 0 0,-1 1 410,-2-1 0,0 1-18,11-2 1,-1 1 19,-12 1 1,-1-1-1,8 0 1,-1 0 307,9-1-290,-4-1-12,-4 1 0,-4 0 33,-4 0 1219,10-3-1241,1-1-11,-2-1 564,-1 1-559,-12 3 123,0-1-122,-1 2-1,-1-1 1,-2 2 5,2-1-5,-9 2 3022,1 0-2983,-12 2 16,-1-1 118,-4 1 709,2 0-876,-1 0 344,9-1-339,-1 0-6,7-2 1,-1 1 4,1 0 1,1 0-11,-1 0 11,0 0-6,-3 0 0,-2 1 0,-1 0 0,-4 1 17,-1-1-16,-3 1 10,0 0 6,-2 0 0,3 0 6,-1 0 10,2 0-10,1 0 0,2 0-6,3 0 11,8-1-17,-3 1-11,6-1 1,-5 0 10,-1 1-11,-1 0-5,-1 0-6,-1 0 5,-3 0 1,-1 0 11,-2 0-17,-2 0 11,-2 0 1652,-1 0-1606,-7-1-40,1-1 5,-6-2 51,-6-4-23,2 2 23,-6-4-6,4 3 6,-1-2 5,0 1-10,-2-2-7,-1 1 1,0 0 11,-2-1-23,0 1 0,-1 0 1,0 1-18,0 0 12,0 0-6,0 1-5,0 0 5,0 2 0,1 0 12,0 1-12,1 0 11,1 1-10,0-1 10,2 2 0,0-1 6,1 0 0,3 0 23,0 0 5,4 0 0,3 0 17,2 0-34,4 0-6,1 2 46,1 1-85,2-2 1,2 1-7,5-2 1,4 1-11,6-1 11,5 1-17,5 1-12,1 3 18,4 3-984,0 2 972,0 4 1,1 1-401,0 4 372,-1-1 12,16 12 16,-13-6 12,12 9-6,-16-8-6,0 1 0,-2 0-16,0 1-6,-3 0-17,-4 0-28,-4 2-27,-7-1-57,-7 1-106,-7 1-247,-11 1-547,-11 2-1194,-10 2-7580,-3-4 9146,2-3 1,15-12 0,8-6 0</inkml:trace>
  <inkml:trace contextRef="#ctx0" brushRef="#br0" timeOffset="138318">14547 11600 18352,'10'-34'398,"1"0"0,4-21-134,-28 38-113,3 7 28,-5-4 0,2 4 6,-2-1 0,-1-1-12,-2-1-10,-1-1-18,-3-1-4262,0 0 4218,-3-3-1420,-2-1 1392,-2-1-383,-3-2 349,-3 0-16,-1-1-7,-4 0-10,-2 1 11,-4 0-6,-5 1-6,-3 2 1,-6 0 2,5 3 1,-2 1-312,11 2 1,-2 0-1,2 2 311,-12-2 1,3 2-4,14 4 1,-2 1 8,-18-3 0,-2 1-11,15 2 0,0 0-2,7 1 1,-3 0 0,3 1 3,-4-1 1,2 0 2,-1 2 1,0-1-1,1 1 1,0-1-1,1 1 1,-1 1 2,2-1 0,-1 1 329,1 1 1,1-1-330,-1 1 0,0 1 0,0-1 0,1 1 6,-1 0 0,0 0 2,1 0 1,-2 0 30,-18 1 1,-1 0-23,13 0 0,1 1 3,-15 0 0,0 1-176,18 0 0,2 0 175,-2 1 1,1 0-139,-1 0 1,1 1 126,-2 0 1,1 1-3,-1 0 0,1-1-6,0 2 1,-1 0 7,2 0 1,0 0-287,1 0 0,0 1 275,2-1 1,1 1 2,1 0 0,1 0 549,3 0 1,-1 0-547,-8 3 0,-1 0-3,14-2 0,-1 0 119,-15 6 0,1 1-114,0 3 1,-10 8-6,22-7 6,0 4-17,1 2 23,-1 2 5,0 2 22,-13 13-45,19-13 1,2 1-12,3-6 1,2 0 5,-2 4 0,4-2 0,4 1 0,2-2 1566,3 0-1561,1-3 12,0 8 0,2-11 0,-1 5-6,2-12 2847,1-3-2813,-1 0-1420,1-4 1482,-2 1 950,2-3-871,-1 0 6,0-2 23,0-1-42,-2 0-12,-1-1 2285,-8-3-2390,3 0-35,-5-4-11,4-1-18,1-2 6,0-2-14,0-1-10,1-1 48,1-2 29,-3-8-12,5 5 17,-2-5-17,6 9-3347,1-5 3370,2 6-6,0-2 16,2 7-4,0 3-24,0 2 1,0 1-112,0 2 3252,-1 0-3219,0 5 29,0 0 27,0 6-22,0 0 6,0 3-6,-1 9 0,2 6 0,-1 1-40,6 10 29,0-14-11,7 8-34,1-8-118,4 1-207,5 1-1487,5 1 227,9-1-3176,8-1 4817,-14-12 0,-1-1 0,3 1 0,2-1 0</inkml:trace>
  <inkml:trace contextRef="#ctx0" brushRef="#br0" timeOffset="141324">17784 12511 15872,'-38'-2'593,"0"0"1,-21-1-325,64 3 587,15 0-357,24 0-359,6-1-1300,-16 0 1,0-1 1249,26-2-59,-28 1 0,3 1-1100,16-2 1,2 0 1099,-11 1 0,0 0-12,12-1 1,3 1-392,1 0 1,-2 1 393,-12 0 1,0 1-594,14-1 0,0 1 619,-17 0 0,0 0-4,1 1 1,1 0-325,2-1 0,0 1 311,2-1 0,0 1-6,2 0 0,1 0-14,-1 0 1,3 0-3,-3 0 0,2 0 1,-2 0-60,8 0 0,0 0 52,-9 0 0,3 1 0,-4 0 6,3-1 1,-3 2 12,-1 0 0,1 0-13,-3 0 0,0 0 3,-2 0 1,-1 0 431,-2 0 1,-2 0-430,-2-1 0,-1 1 37,26 2 16,-9-2 23,-7 1 38,-9-1 1831,-8 0-1813,-6-1 1183,-7 0-954,-4 0 2057,-5-1-2202,-2 1 3536,-3-1-3693,-1-3-11,-2-2-6,-3-2-17,-3-2-6,-14-7-10,1 2 5,-11-5 0,4 3 5,-3 2 43,1 0 0,-1 0 2,-9-4-297,10 5 1,0 0 297,2 0 72,-9-1-73,12 3 6,-5-1-5,15 4 106,-2 0-95,8 2-12,-2 0 101,8 2-106,1 3-6,1 0 532,2 0-593,6 1 16,1-1-16,11 1 5,4 2 12,8 1-12,7 3-762,5 3 757,4 2-1,1 2 1,0 2 0,0 2-1,-2 1-5,-1 1-1042,-4 2 1042,-1 0 0,-4 0-16,9 12-1,-13-8-17,3 8-16,-17-9-554,-7 0 520,-5 1-59,-8 0-42,-7 1-191,-9 1-528,-7 2-703,-5 1-3485,-5 1-4117,4-3 9447,4-4 0,13-12 0,7-5 0</inkml:trace>
  <inkml:trace contextRef="#ctx0" brushRef="#br0" timeOffset="142508">20775 11810 17302,'13'-50'185,"-1"0"0,0 5 0,-3 5-170,-3 9 115,-2 0 36,-2-1 2010,0-1-2033,-2 1 9,-2-2 524,-2 0-646,-5-1-1200,-5 0 1114,-4-2 3,-5 0 557,-4 0-530,-6-1 28,-5 1 69,-5 1 95,-5 2 88,-5 2-1035,25 16 1,0 1 914,-1 1 0,0-1-18,-1 1 1,-1 0-447,1 1 1,-2 0 409,1 0 1,0 1-16,-1 0 0,0 1-11,1 0 1,-1 1-12,0 0 0,-1 0 16,1 0 0,0 1 0,-1 1 0,0 0-22,0-1 0,0 2 5,-1 0 1,1 0-1,-2 1 1,0 0-4,-1 1 1,-1 0 7,-2 0 0,0 1-5,-2 1 1,0 0 57,-3 1 0,-1 0-1,-1 1 1,-1 0 49,-2 1 0,-1 0-207,-1 0 1,-1 1-603,-2 1 0,-1 0 604,-1 2 1,0 0-7,-1 1 1,0 0-230,-1 1 0,1 0 163,0 1 1,-1 1-8,2 0 1,0 1 11,1 0 0,1 0 132,3 0 0,-2 2-1,9-2 1,-2 1 0,3 1 1,-4 0 1,1 1 4,-11 3 1,3 1 2,22-5 0,2 0 25,-24 11 1209,5 2-1216,6 0-23,3 2-18,14-5 1,0 2-29,-14 13 665,15-11 0,0 1-566,-10 12-20,2 2 80,11-12 0,0-1-89,-9 15-4,-5 9 7,17-17-6,3-3-138,4-1-9,0 7-20,5-9-8,0 4 1271,4-13-1210,1-1-3,2-2 405,-2-2-377,2-2 15,-1-3 40,0-1 1535,0-2-1478,0 0 1084,-1-4-1181,1 2 45,0-3-148,0 0 1153,0 1-995,-1-3-46,-3-4-144,0-1-72,-4-5 136,1-2-8,-1-2 150,0-2-52,1-2-17,1-1 30,1-1 40,1-1-7,0 0 55,1 0-7,1 0 8,-1 3-3308,-1-11 3303,1 13-10,-1-6-15,2 14-3,1 3-48,0 2-21,1 1 8,0 2 3194,1 0-3245,-3 3 442,0 2-101,-3 5 41,-2 4-34,-2 5 11,-2 1-4,1 3-43,-2 0 17,2 0-435,0 0 122,2-1-20,1 0 9,2-2-195,1-1-21,2-1 12,1 0-14,2-3 3,0-2 11,0-2 45,2 0 14,2-2 208,4-1 34,2-3 35,3 0 12,4-2 28,6-1-27,4 0-10,6-3-996,3-1 986,4-2-8,19-2-56,-14 2-76,12 0-138,-20 3-860,-4 1-241,-4 5-3963,-6 1 5267,-2 8 1,-11-6 0,-2 0 0</inkml:trace>
  <inkml:trace contextRef="#ctx0" brushRef="#br0" timeOffset="148529">21353 13694 24071,'19'-26'283,"0"0"0,11-11-154,-29 60-5706,-1 3 5633,0 7-16,-3 4 1342,0 5-1393,-3 2-51,2-11 1,0 0 193,-1 18-267,1-18 1,0-1-292,1 12-246,1-2-313,2-1-343,0-3-453,0-2-661,1-5-1300,0-5 3742,1-2 0,-1-12 0,0-3 0</inkml:trace>
  <inkml:trace contextRef="#ctx0" brushRef="#br0" timeOffset="149236">21178 14052 10786,'-6'-4'5976,"1"0"-4582,5 4 2651,0 0-4017,-30-42-11,35 31-2066,-17-31 2027,48 42-12,6 0-865,5 0 842,4 0 7,2 0-32,-14 0 1,0 0 25,18-2 42,-21 2 0,-1-2 9,8-2 16,-5-3 22,-6-1-257,3-7 331,-13 3 33,1-5 208,-12-1 1592,-6 5-1722,-1-4 1042,-5 5-1053,-3 2 656,-8-2-398,-11 0-281,-4 3-122,1 4-17,5 10-23,5 2-5,0 6-6,1 2 12,-4 11-29,6-6-5,-2 15-6,10-16-11,2 11 17,7-15-12,0 4 35,3-9-12,1-3-6,1-1 12,1-3 16,7-1 6,-4-2 11,6-3-3308,2-6 3359,-4-1 22,5-4 11,-8 2 34,-1 0 0,-2-1 11,-1 1 12,-1 0-18,-2 0-5,-1 1 3380,-1 0-3268,1 0-162,-2 2-18,-1 1-22,-1 3-16,-2 4-57,1 0 6,-1 8 23,-2 6-29,1 4-5,-2 4-17,1-3-17,0 1-17,1-1-38,1 2-35,0-1-16,2-1-392,9 13 380,-1-14 46,7 7 27,-5-17 45,1-2 22,0-3 23,1-1 23,0-4 10,0-4 18,0-2 11,0-3 16,0-1 23,-1-1 22,0-1 1,-1 0 128,6-7-129,-5 5 0,3-4 118,-5 3-140,-3 6-6,1-2 0,-4 8-33,-2 2-18,0 2-32,-2 0-12,0 3 5,0 2 6,0 3-16,0 4-18,0 4-10,1 2-51,-2 3-51,2 1-72,-2 1-90,2 0-100,0 2-181,0-1-323,2-1-544,0 0-1260,1-3 2705,3 0 0,-4-9 0,1-1 0</inkml:trace>
  <inkml:trace contextRef="#ctx0" brushRef="#br0" timeOffset="149404">22250 13798 17677,'-9'-32'-2917,"2"3"1,8 33 0</inkml:trace>
  <inkml:trace contextRef="#ctx0" brushRef="#br0" timeOffset="149737">22376 14202 21612,'7'3'2846,"-2"-1"-2370,-5-2 1120,0 0-1433,63-57-709,-39 34 658,17-16 0,-1-1-522,-19 14 483,6-10-12,-10 6-16,0-3-2984,-2-4 3000,-1-2 74,1-21-711,-6 19 683,-1-11 299,-6 26-154,-4-1-163,-1 12 398,-3 0-437,0 10 3004,2 3-3037,-1 1 1118,-1 4-1119,-1 3 1,-1 6-6,-3 4-11,1 5-11,-2 3 17,0 4-1,1 4 1,-4 20-23,1 8-1365,2 1 1298,3-4-129,7-18-434,2-1 87,4 0-336,3-1-1090,7-2-607,4-3 2593,8 2 0,-12-16 0,0-2 0</inkml:trace>
  <inkml:trace contextRef="#ctx0" brushRef="#br0" timeOffset="151807">7150 14257 23464,'-5'-42'509,"0"1"1,0 4 0,1 7-184,3 19 60,0 4-212,0 3-30,0 2-83,1 2-14,-1 4-19,0 3 6,1 6 63,0 5-69,0 4-6,0 6-324,0 4 319,-1 3-12,-1 5-5,-1 3 0,-2 4-5,0 1-721,-2 3 692,1 0-1070,-2 0 1048,0-1-5,0-4 21,2-5-4,0-5 32,2-8 24,1-7-7,1-7 23,1-5 273,0-5-245,1-2 665,0-10-687,0-1 1149,0-9-1077,4-13-56,-1 4 12,3-11-17,1 9-294,0 1 300,3-2-12,1 1 6,2 1-12,2 1 102,18-15-102,-12 17-5,12-10-16,-17 22 10,1 2-5,-1 3-6,1 3-33,0 2 22,0 2 0,0 4 0,1 2 5,7 14-16,-5-1 0,3 9 0,-8-4-40,-3 1-33,0 1-50,-1 1 259,0-1-377,-1-2-95,2 0-328,1-4 20,2-3-185,2-3-264,1-5-257,3-2-252,1-4-1624,13-10 2054,-6 1 472,9-10 431,-11 1 336,-1-1 252,-1-2 224,-3 0 197,-1 0 1225,2-9-889,-7 6-40,1-4-79,-9 9-100,-3 1-90,-3 3-89,-1 0-113,-1 3 549,-11-1-834,3 6 165,-9 0-30,0 8-270,3 0-28,-3 3-22,6 0-33,3-1-23,1 1-17,2 0 11,3 0-22,0-1 17,2 0-6,2-1-27,6 2 21,2-3 1,5 0 5,-2-2-17,2-2 6,2-2 0,1-2 17,2-3-17,0-2-11,11-9 11,-8 4 22,14-15-5,-17 12 17,3-8-6,-13 8 17,-2 0-1,-4 0-4,-3 2 27,-1 0 0,-3 2 17,-2 1-11,-4 3-3409,-4 3 3397,-2 2-5,-3 3 23,-2 3-29,-2 3-5,-1 4 0,1 3-12,0 3-5,2 3-11,1 1-22,2 2-7,3 2 7,-2 12-1,6-5-27,0 8-12,7-10-17,2-1-319,13 19 185,-1-18-33,13 12 3374,-3-24-3441,4-4-520,4-3 413,2-3-45,5-2-17,1-3 28,1-4-634,0-2 813,-1-4-333,-1-4 602,11-10 236,-2-6-384,-2-1 395,-9 1 33,-16 8 6,-3 0 5,-3 0-10,-1 1 4,-4 1-26,-1 2-7,-3 3-22,-2 1-12,0 2 614,-2 3-675,-2 2 427,-1 3-511,-5 2 823,0 1-851,-4 5 6,-3 2-12,-3 6 85,-24 23-102,15-9-363,1 0 0,2 1 330,5 1-5,-2 7-6,13-12-6,3-2 6,4-3-29,2-1-44,16 7 62,-3-12-3155,14 2 3166,-5-13-909,1-4 925,2-3-48,0-6 60,0-4-6,-1-2 23,-2-2 16,-1-1 1,-3-2 27,-4 0 112,2-9-72,-6 9 140,1-13-113,-8 18 2673,0-2-2600,-3 7-122,0 6-35,0 0 2077,-2 6-2116,-2 3 58,-2 3-63,-2 5-28,0 3-12,0 3 1,2 2-28,0 4-23,2 1-28,2 1-39,2 0-45,3-1-319,9 7 146,2-8-633,21 10-1147,-8-17 1236,14 1-473,-5-11-256,2-1-575,3-3-2538,2-3 1165,1-1 487,0-4 997,1-2 1933,-1-3 1146,-3-2 1631,-3 0 1282,-4-3-1057,-3-1-616,-4-1-2798,-3 0 1813,-4-1-224,-3 0-281,-3 0 943,0-7-865,-7 2-333,0 2-238,-8 7 2717,-5 11-2835,-5 2 174,-36 16-208,12 0-53,3 1 1,1 1 30,-11 11-22,0 4 694,1 2-711,4 0-23,5 0 1,8-1-17,8 7-12,9-11 12,9 3-17,8-15 28,7-6 0,5-4 0,4-3 6,3-6-339,3-3 333,0-5 6,1-4 10,0-2-4,-2-3 4,-1-1-4,-4-3 16,-2-3 28,5-18-6,-9 7-5,3-16 16,-10 11-435,-2-2 458,-1 0 33,-2 0-274,-2 2 220,-2 5-63,-1 3 0,-2 6 0,0 5 0,-1 4 0,0 5 0,-1 3 305,1 4-305,-2 3 1520,1 3-1520,0 1 372,-1 2-372,0 2 0,0 2 0,1 4 0,0 5 0,-1 5 0,0 4 0,-2 23 0,0-4-1164,-2 19 1164,3-10 0,1 6-348,2 4-1545,7-14 0,1-1-3023,-1-12 1,0-1 4836,4 8 1,1-4 0,-2-11 0,-4-11 0</inkml:trace>
  <inkml:trace contextRef="#ctx0" brushRef="#br0" timeOffset="154189">23992 13043 19458,'-8'-59'1523,"2"10"-1165,5 47 105,-1 0-216,1-1 27,-1 2-83,0-2-6,2 2-45,-1-1 549,1 1-622,2 6-5,0 0-12,3 8 1,-3-3 89,3 13-90,-3-8 1,0 9-18,-2-11 6,0-1-5,-1 2 16,-1 1-22,-2 0-5,0 1-1,0 1 6,-3 8-17,3-6 1,-2 8 4,1 3-10,1-6-3392,0 10 3380,1-11 17,1 4-1377,-1-2 1377,1 2-268,-2 0 268,0 0-56,-1 1 62,-3 0 11,0 1-6,-2 0 6,-1 0-6,-1-1 12,-2 0-6,0 1 0,-1-1 0,-1 1 2154,0-1-2154,0 1-6,-1 0 0,0 0-5,-2-1 5,0 1 1,-2-1-1,1 0-11,-2 1 1,-1-1 4,0 3-10,-1 1 5,-1 0 0,1 2 1,-2 0-12,-1 1 297,-1 0-297,-1 2 0,-3-1 6,-3 2-1,-2-1-279,-1 0 279,-2 1 1,0-2 16,-3 1-16,0-1 16,-2 1-2099,0 1 2094,-2-2 0,1 1-973,-3-3 973,1 1-137,-1-2 103,-1 0-267,0 0 295,-2 0 0,-1 0 3,26-16 0,-1 0-20,1 0 1,-1-1 5,0 0 0,-1 1 0,-13 7 0,-1 0 16,10-6 1,0 0-3,-10 5 0,1 0 6,11-7 0,1-1-4,0 1 1,-1-1-99,0 1 1,-1-1 95,0 0 0,-1 0-6,-1-1 1,0 1 308,-1-1 0,0 1-312,-2-1 1,0 1 11,-1-1 0,-1 0 66,-1 0 1,0 0-76,-2 0 1,0 0-4,0 0 1,-3 0-1,3 0 1,-3 0 0,2-1 5,-9 3 0,0-1-7,7-2 0,-2 0 0,2 0-395,-5 1 1,1-1 398,-2 1 0,0 0 6,-1 0 0,0 0 3,0 1 0,-1-1-3,0 1 0,0 1 3,0 0 0,0 0-12,0 0 1,-1 1 5,2 0 0,-1 0 0,0 2 1,0-1-7,0 0 1,1 1 379,-1 1 1,1-1-384,-1 1 1,0 1-553,1-1 1,-1 0 554,1 1 1,-1 0-3,0-2 0,0 1-304,0-1 1,0 0 308,-1-1 1,0 0-45,0 0 1,0-1 32,-1 0 0,-1 0-215,0 0 1,-1-1 217,-1 1 0,0-1 62,-1 1 0,0-1-62,-1 0 0,-1 1 2,20-7 0,-1 1 0,0-1-2,0 0 0,-1 1 0,0-1 3,-1 0 1,0 0 0,-1 0-8,1 0 1,-1 0-1,0 0 6,0-1 0,0 1 0,-4 0 2,0 0 0,-4 2 0,-1-1 0,3-1 5,-3 1 1,1 0-1,-2 0-9,3 0 0,-4 0 0,1 1 0,3-2-4,0 0 1,2 0-1,0-1-36,-2 2 1,1-1-1,-1 0 45,0-1 1,0 1 0,0 0-4,-1-1 0,1 1 0,-1 0-4,1-1 0,0 1 0,-4-1-12,1 1 0,-4 1 0,-1-1 0,4 0 8,-5 1 1,4-1-1,-4 0 3,5 0 0,-4 0 1,1 0-1,3-1-1,1 0 0,3 0 1,-1 0-7,0-1 1,0 0 0,-1 0 9,1-1 0,-1 1 0,1 0-4,0-1 0,0 0 1,0-1 3,0 1 0,1-1 0,-1 0 7,1 0 1,-1-1-1,1 1-7,0-2 0,1 1 0,-1 0-4,0-1 0,1 0 1,-1 0 3,1 0 0,1-1 0,-1 1 1,1-1 1,0 0 0,-1 0-6,2 0 1,0 0-1,-1-1 9,1 0 1,0 1 0,0-1-3,1 0 1,0-1 0,0 1-2,0 0 0,0-1 0,1 0-1,-1 1 1,1-2 0,0 1-10,0 0 1,1 0 0,0 0 43,0-1 0,0 0 0,0 1-51,0-1 0,1 0 0,-1 0 4,1 0 0,0 0 0,-1 0 5,1 0 0,-1 0 1,1 0 3,-1 0 0,1-1 0,-1 0 0,0 1 0,0-1 1,0 0 6,0 0 1,1 0 0,-1-1-5,-1 1 1,0-1 0,1 1-50,-1-1 1,1 1 0,-1-1 51,0 0 0,1 0 0,-1 0-1,0 0 1,0 0 0,0-1-1,1 1 1,-1 0 0,1-1 1,-1 0 1,0 0 0,0 0-5,1 0 1,0 0 0,0-1-6,0 1 1,0-1-1,0 0 4,2 0 0,-1 0 0,-2-1 58,-14-2 0,-4 0 0,3-1-62,13 2 0,3 0 1,-1 0 34,-13-2 0,-3 0 1,4 0-32,-2-2 0,2 1-3,0 0 0,0 0 22,2-1 1,0 0-14,1 0 0,1 0 5,1 0 0,0 0-8,2 0 0,0-1 5,2 1 0,0-1 3,0 1 1,1-1-12,1 1 0,-1-1 278,1 0 0,1 1-281,1-1 0,-2 0 14,5 1 0,-1-1 1,1 1-4,-6-2 1,0 0-9,8 2 0,-1-1 0,2 1 271,-2-1 1,2 0-275,1 1 0,-1-1 3,-16-5 0,0-1 0,13 5 0,1 0 205,-13-4 0,2-1-219,16 6 0,2-1 14,-14-5 0,1 0 2,11 3 1,2 0 14,-10-5 0,1 1-6,-11-11 499,2 0-493,9 1 0,0-1 742,17 10 0,0 0-759,-14-9 0,2 0-6,1-2 1,1 0-6,1-1 11,2 1-28,1-2 50,3 2-5,0 0 0,1 1 958,0 0-975,0 0 11,-12-11 1462,9 11-1496,-7-8-470,12 12 488,2 1 5,2 1 11,1 0-5,1 0-1,2 1 538,-6-12-537,8 9-1,-4-10-16,9 9-2720,1-1 2737,2 0-1,1-1 283,0 2-283,3 1 7,0 1-1,1 1 6,1 1-12,0-8 6,0 9 816,0-6-810,1 11-2054,-1 0 2048,2 2 994,-2-5-1005,2 6 0,0-4-17,-1 8 11,2 1 12,-1 3-1,1 0 12,-1 2 2732,1 2-3382,0-1 2254,-1 7-2058,1-1-358,0 4-554,2-1-1553,0 0 2902,4 0 0,-4-4 0,2 0 0</inkml:trace>
  <inkml:trace contextRef="#ctx0" brushRef="#br0" timeOffset="154736">7300 15215 17311,'-6'-8'2722,"0"2"-1899,6 6 1771,0 0-2437,-30 51 67,13-11-1152,-3-4 0,2 0 1017,2 8-434,4-14 418,0 2 5,-2-2-11,0 1 28,-1-3-180,0-3 208,-1-3 22,0-3 18,1-5 212,-5-3-195,5-6-18,-2-2-27,8-9-40,1-4 56,2-18-72,2 2 1317,1-13-1270,7 4 0,2 0-31,4-10 34,-1 7 1,2 2-29,9-3 11,5 0 0,3 3 0,5 0 6,2 4-29,1 2-10,1 2 212,0 4-230,1 1-10,1 4-1345,1 2 1344,1 5-33,1 3-588,0 5 565,0 2 12,1 8-219,14 17-112,-15 4-1703,-9 4 1,-3 4-7804,-1 8 9803,-12-13 0,-3-3 0,-5-6 1,-5-8-1</inkml:trace>
  <inkml:trace contextRef="#ctx0" brushRef="#br0" timeOffset="159997">7011 12329 5739,'8'-17'0,"0"4"0,-8 13 85,1 0 0,-1 0 1</inkml:trace>
  <inkml:trace contextRef="#ctx0" brushRef="#br0" timeOffset="164667">7388 12546 13107,'-13'-45'377,"0"0"0,1 1 0,3 7 110,9 22-151,0-13-218,1 10-34,0-6 70,2 6-138,1 0 1,1-1-17,1-2 2,4-11-19,11-13 17,-3 7-78,5-4 78,-8 20 0,1 0 0,1 0 0,1 0 11,11-10-767,-7 7 778,7-7 6,-6 11-6,0-1 6,2 1 34,13-8-208,-7 5 169,10-5 5,-11 9-6,0 0 6,2 0-6,0 0 1,1-1 38,17-7-1175,-12 8 1159,11-6 11,-17 8 663,-1 2-646,-1-1-6,1 2 17,-1-1-5,0 1-6,1 1-2621,1-1 2598,0 2-256,15-8 246,-10 6-764,12-6 763,-15 6-17,1 0-5,1 0 11,1 0-176,17-6 176,-12 5 31,-6 3 0,1 0 1501,7-2-1471,13-5-1205,2 2 1203,-14 3 0,14-3-50,0-2 39,-13 5 34,13-5-55,-19 7 1,-1 0-24,12-3-250,-10 3 1,-1 0 262,3 0-1,1 0 1018,-11 4 1,0-1-1037,18-4 152,-17 6 1,0-1-166,12-3-1075,-13 5 1,1-1 1069,17-5 7,-18 5 0,0 0 860,13-3-862,-12 3 0,0 0-453,18-4 450,-19 4 1,1 0 13,0 1 1,-1-1-1,3 1 1,-1-1-17,1 0 0,-1 1 5,-1-1 1,-3 1 13,14-2 0,0 0-7,1 1 177,-1 1-177,-14 1 1,1 1-53,15-3-6,15-1 12,-21 2-6,21-1 0,-14 2 1565,14 0-1449,-20 2-17,1 0 296,0 0-4,0 0 9,0 1 437,-1 0-593,-3 1 1,1-1 160,11-1-517,-12 1 1,0 0 409,0 0-241,0-1 366,0 2-523,-1-2 13,0 2 792,2-1-801,-2 0-7,1 1-2706,0 0 2695,-1 1 169,0-1 1010,0 0-1015,1 1-5,-1 0-2,0 1-1111,-1-1 1116,2 1-25,-1 0 183,1 0-175,-1 0 223,17 0 249,-15 0-306,-6 1 1,0 0 2887,4 0-2962,-4-1 0,0 1-200,7 0 290,14 0 0,-15 0-226,-1-1-253,3 0 173,21 0 1,-13 0 398,-17 0 0,0 0-253,13 0 6,2-1 2,0-1 9,2 0-6,-1 0-8,-14 1 1,1-1-144,19 0 57,-19 0 0,0 1-63,15-1-1,-1 1-26,3-1 5,-2 1 5,1 0-1,1-1 152,0 0-1166,1 1 1155,1-2 10,1 2 7,2-1-12,-16 1 1,0-1-4,-10 1 1,0 0 139,10 0 0,1 0 13,-1-2 0,-1 1-11,-8 1 0,0 0 5,10-2 0,-1 1 147,19-1-865,-1-1 864,0 1-15,0-2-259,1 1-1,0-1 0,1 0 17,-6 1 1,1-1-27,-19 1 0,-1 1-962,20-3 1,-2 2 822,5-2-3,-1 1 4,2 0-27,0 0-365,2 0 375,0 0 64,-30 3 1,-1-1 79,1 0 0,0 1 1,-1-1 0,1 1 173,-1-2 1,1 1-169,-1 0 0,0 0-2,31-3 10,-2 0-5,-2 0-1068,1-1 1078,-3 1 10,1 0 1485,-2-1-1495,0 1-152,-1-1 145,1 1-156,-1 0 2,2-1 5,0 1 77,-16 1 0,0 0-1203,22-2 1346,-22 2 1,-1 0 555,16-1 1373,1 0-1373,0-1-26,0 1-481,1-1 348,0 1-393,-16 2 0,1 0-6,-10 1 1,0 0-166,10 0 1,0-1-94,19 0 88,-18 1 0,0 0 4,-10 1 1,-1-1-2,10 1 1,0-1 45,14 0 22,0 0 1,-1 0 10,0 0-128,-1-1 0,0 2-1,0-2-913,-1 2 910,1 0-3,-1-1 1671,1 2-1672,-1-1 151,-5 1 1,2 1-450,-19 0 1,0-1 426,19 1 0,-3 1-25,3 1 54,0 1-58,-1 1-132,1 0 20,0 0-1,0 1 11,0 0-8,0 1 1,0-1 2271,0 0-2252,-2 0-203,-14-1 1,0-1 339,17 2-4,-19-1 1,0 0 5,13 0 13,-2 0-7,0 0-857,-1 0 749,0 0-1,0 0 419,-1 0-420,0 0-517,0 0 522,0 0-1222,20 1 1502,-16 0 95,16 3 1913,-20-3-1905,-1 0-4,-2 0-3,0-1 146,-1 1-259,0 0-279,1-1 190,0 1-169,0-2 19,1 1-5,1 0 40,19 1 71,-13-1 2122,15-1-2097,-17 0-19,1-1 7,2 0-4,0 0-117,1-1-427,1 1 439,-1-2-1,0 2-1344,-2-2 1328,0 0-22,0 1-2,0-1 115,-5 0 0,2 1 18,12 0-15,-12-1 0,-1 1 135,3 1-124,0-1-113,-1 0 3,2 1-1,-1-1 47,-14 0 1,0 0-59,16 1 310,12 0 6,-23 1 928,-3-1-485,8 1-21,-13 0 469,6-1-588,-8 2-8,-8-2-325,3 2 1520,-10-1-1905,0-1-10,-2 1-23,0 0 511,-1 0-460,0 0 330,0 1-352,0 1 6,0 0 1,1 0 10,-1 1-21,1-1 37,-1 2-11,1-1-5,3 5 35,-3-3-31,3 3 51,-5-3-50,1 0 78,-1-1-77,-1 0 81,0 1-26,0-2 39,-1 0 34,0 0-106,11 17 21,-10-11-65,8 13 14,-12-15-146,1-1 67,0 2-20,0-2 25,0 1-54,0-1 105,0 4 29,-1-3-12,0 2 175,-2-4 15,-1 0 32,0 0-122,-2 6 38,-1-4 48,-3 4 21,-1-3 47,-2-1-32,0 1-62,-2 0 13,0-1 89,-2 1-23,0-2 29,-1 0-7,-6 1 14,0-2-14,0-1 5,4-4 4,7-2-28,-1 0 16,0-1-32,-1 0 3,-1-1-33,0-2-12,-2-1-5,0-2 34,-11-2-37,7 0 49,-17-6-19,15 4-5,-7-3 4,10 4 10,0 0 135,-7-6-111,10 5-16,-5-3 18,14 7-22,1 1-15,1 0-9,1 0 7,0 2 1,1 0 2,1 1-578,-1 1 528,3 8 10,-1-2-1,2 9 24,1-2 16,0 2-2,2 1-3,1 0-18,1 1 29,2 0 29,3 1 9,1 0 22,4 0 47,12 8-18,-4-8-4,11 4 2,-7-9 3,1-2-453,2 0 458,0-2 85,17 0-66,-11-3-2,11 0-3234,-16-5 3239,1 1-12,-2-3-15,27-7 8,-23 2 18,20-6-20,-30 5 7,-3-1 7,-1 0 95,9-10-197,-14 7-7,6-6 276,-16 10-317,-1 2 3331,-2-1-3372,-1 2 324,-2 1-205,-1 2-392,0 1 341,-10 6 15,2 0 17,-17 8-11,0-2-10,-4 0-11,-3-1 0,5-3 1,-3-1-11,-3-1-3,-1 0-1889,-3-2 1894,0 0 6,-22-2-7,14 0 11,-16-2-678,20-1 690,0-2-1083,3-2 1071,1-2-677,2 0 689,-10-7 919,13 4-942,-8-3 605,16 4-595,1-1-10,1 1 1210,2 0-1205,3 0 1053,0 1-973,-1-4 5,2 1-29,2-1-10,5 4-9,5 3 572,2 3-597,-1 0-475,2 3 409,0 5 9,0 0-7,0 7 0,1-2 9,3 7 30,0-1 18,8 12 2,-1-9-5,4 6 11,0-7-6,11 9 6,-3-7 0,11 5 22,8-3 11,7-2-362,-16-10 1,1-1 441,21 1-1100,-4-6 1126,-13-4 7,1-4-9,0-1 14,3-5-62,-12 2 0,1-1-7,19-7-50,-18 6 0,1-2 12,0-1 0,-1 0 33,19-7-60,-20 6 1,0 1 30,9-5-2705,11-5 2697,-16 7-73,17-6 64,-29 12 3,5-1-1490,-16 6 1494,-3 2 547,-2 0-708,-4 3 2193,-1-1-2262,-2 1 235,1 4-172,0 0 3405,4 10-3413,-2-5-16,1 6 147,-3-3-5,0 2 1,-1 1 0,-1 3-12,-3 2 2,-1 3 10,-6 0-4,-12 16-5,2-9 6,0-4 1,-2 0-983,-7 4 993,-11 7-1,10-15-11,-3-2 6,-1-3 11,-3-3-645,-2-3 639,-3-3-1,-4-3 0,-2-3-1,-3-1-1320,-3-4 1314,-1-2-2,-2-4 0,0-4 11,0-1-11,3-1 0,2-2 0,5 0 12,4-1-6,5-1-12,5 1 12,4-1-6,-4-7 54,10 5-3,-3-6-25,11 9 781,3 0-765,-3-6 7,3-1-38,2 0 9,6 4-55,3 8 595,2 3-583,0-1 1563,2 2-1532,2 1 8,1 2 40,1 0 18,1 2-15,6-1 41,-4 4-25,6-1-10,-7 3-24,2 2-36,0 2-35,1 3-20,2 3-31,0 1-17,2 4 16,1 0 1,2 2 16,12 9 25,-4-5-758,10 7 801,-5-8-3131,21 7 3145,-8-8 1,-3-4 1,2-1-2052,11 0 2057,-17-6 0,-1-1-236,19-1 274,-2-4 13,2-1-36,-16-5 0,0-2 19,21-3-197,-20 1 1,-2-2 204,15-8 6,-2-2 1376,0-3-1412,-2-1 3,-17 5 0,-1 1 1089,14-10-1095,9-6 11,-24 12-5,-6 3 108,-4 2-77,-5 3 1108,-5 2-1122,-3 3 594,-3 2-653,-1 3 1793,-2 0-2246,-1 2 147,-3 2-395,-2 4-730,-7 3-3490,-4 6-4911,-3 2 9130,0-1 1,9-6 0,3-4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30:29.75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8981 3103 13484,'-51'-1'351,"0"-1"0,6 1 0,6-1 136,-2-1-341,21 0 498,-1 0-520,18 1 13,1 1-310,1-1 2,1 1-81,3-1 370,4 0-112,5-1 33,8 0 17,5 0-3302,29-2 3352,-6 2-33,-13 1 0,1 1-665,23-1 682,-25 1 0,0 0-9,3 0 0,0 0-723,5-1 0,0 0 706,3 0 1,0 0-4,4 0 1,1-1-6,3 0 0,1-1 0,1 1 0,2-1-14,1 0 0,2-1-3,0 0 0,0 0-3,2-1 1,1 0-19,-22 2 1,0 0 0,3-1-483,17-1 1,4-2 0,-3 1 494,-12 2 1,-3-1 0,3 1-3,-3 0 1,2-1-1,0 0 1,-3 1 16,1 0 1,-3-1 0,0 1-153,1 0 1,-1 0 0,1 0 175,-1 0 1,0-1 0,1 1 9,-2 0 1,-1-1-1,4 0 105,14-1 0,4 0 0,-3 0-94,-14 1 1,-3 1 0,3-1-117,12 0 1,2 0 0,-4 0 139,2 0 0,-3 0-23,-1 1 1,0-1 370,-2 2 1,0-1-406,-3 0 1,-1 1-9,-1 0 1,-1 0-12,-3 1 0,0 0-8,-4 1 0,0 0 374,-4 0 1,-1 1-373,28-1-2,-28 1 0,-1 1-20,10 0 0,2 0-5,-27 0 1910,-7 0-1877,-5 0 665,-4 0-631,-1 0 3118,-2 0-3180,4 0 679,1 2-707,3 0-72,1 2-197,0 0-447,1 1-1424,-2 0 2157,2 1 0,-6-3 0,0 0 0</inkml:trace>
  <inkml:trace contextRef="#ctx0" brushRef="#br0" timeOffset="557">8888 3065 20957,'-30'-18'521,"4"14"-426,20 42-17,-3 7-1591,-1 6 1569,-1 7-1338,4-28 1,0 2 1297,0 1 1,0 2-12,-1 1 1,0 0 0,-1 2 0,1 0-735,0 2 1,-1 0 697,1-1 1,0 1-32,0-1 0,0 2-1030,-1 15 1,1 1 671,3-15 0,0-1-258,-1 14 0,3-2-602,3-18 0,2-1-927,2-1 0,1-1 2207,4 4 0,1-4 0,1 4 0,2-4 0</inkml:trace>
  <inkml:trace contextRef="#ctx0" brushRef="#br0" timeOffset="1449">13099 2888 20324,'-17'-29'426,"0"-1"0,-9-17-393,25 47 372,1 0-393,0 4 171,0 1-166,0 6 6,1 1 75,3 15-64,3 10-23,2 4-62,1 4 62,-2-6-1777,0 3 1772,1 4-6,0 2-2712,0 2 2712,-1 2 6,-1 0-336,-1 2 332,-2-15 1,0 0 3,2 21-6,-3-21 0,1 0 0,-1 12 11,1-1-11,-1-2 11,1-3-5,-2 0-1597,1-1 1602,-2 0 756,1 1-747,-3-5 0,-1 1-20,-1 11 0,0-13 0,-2 0 946,-10 18-963,1-14 6,-7 11-23,4-20 12,-3 0-12,0-2-38,-13 9 190,5-11-147,-11 5 13,7-14 4,-2-2 1990,-3-2-1972,-5 0 11,-3-1-1,-3 0-4,-5 0 5,-3 0 5,13-5 1,-3 0-775,10-2 1,0 0 765,-13 1 0,0 1-6,12-4 0,1 0 3,-2 0 1,0-1 4,-1 1 1,1-1-14,-2 0 0,1-1-549,-1 1 0,1-2 546,-1 1 0,-1-1 0,1 0 0,-1 0-192,1-1 1,-3 0 171,-19 0 0,-2 0 6,14 0 0,0-1-248,6-1 1,-2 0-1,2 0 251,-5 0 0,1-1 0,-1 0 0,-1 0-25,0 0 0,-1 0 36,0 0 0,-1-1 6,-1 0 0,1 0 2,-1 0 0,-2-1-10,4 1 0,-3-1 1,-1 0 6,-2 1 1,-1 0 0,0-1 7,-1 1 0,1-1 0,0 1-6,2 0 1,1 0-1,3 0-446,-5-1 0,2 1 447,-2 0 1,1-1-153,-1 1 0,1 0 149,1-1 1,-3 1 28,7 0 1,-2-1-1,2 1-34,-7-1 0,0-1 2,0 1 0,-5-1 0,6-1-8,10 1 1,1 0-31,0-1 1,-3-2-1,5 1 370,9 1 1,1-1-414,-8-2 1,3 0 1114,-5-5-1417,8 0-190,6-2-515,7 1-1614,6-2-5557,6 1 8257,5 2 0,3 6 0,1 3 0</inkml:trace>
  <inkml:trace contextRef="#ctx0" brushRef="#br0" timeOffset="2445">9458 3735 15445,'-2'-6'2790,"1"0"-1154,1 6 223,0 0-1809,-11-18-16,8 26 5,-8-10-11,11 35-6,0 1-5,-1 4-11,1 2 27,-1 21-1459,1-14 1437,0 14 0,0-21-11,0 10 17,0-15 0,0 5 135,-2-14 16,0-12 61,-2 1 6,1-11 1416,-3-3-1494,0-3-56,-2-4 28,-6-15-79,2 0 0,-4-11-735,4 3 719,1-2 5,0-5-17,1-2 12,2-3-6,1-2 5,2-2-5,2 0 6,2 1 39,3-19-45,2 18-3,2 8 0,2 1-8,4-2 0,8-8-12,-2 20-3145,0 4 3145,3 3-5,2 4 6,2 2-12,1 3 6,1 3-11,1 3 0,16 3 0,-11 6-811,11 3 816,-16 6 1,0 3 5,-4 4-12,-2 3 1,-3 4 422,-4 2-433,-4 3 5,-6 1-11,-10 16 980,-6-11-952,-11 9 6,-6-17-386,-6-3 386,-2 0-6,-4-4 0,0-3 0,2-2-22,3-4-29,3-3-33,4-5-112,6-4 790,5-2-1277,6-5-511,5-3-1427,3-7 2621,9-6 0,-5 9 0,5 0 0</inkml:trace>
  <inkml:trace contextRef="#ctx0" brushRef="#br0" timeOffset="2710">10341 3198 23136,'-3'41'261,"0"0"0,1-1 1,0-3-82,2 16-1356,0 5 1288,0-26 0,1 1-1211,0 1 1,0 1 1086,1 1 0,1 1-23,-1 1 1,1 0 28,-1 1 1,1-1-21,-1 2 0,1 0-10,-1-1 0,0 1-284,1 0 0,0 0 186,-1-1 1,1-1 14,0 0 0,0 0-69,0-1 0,1 0-70,-1-2 1,1 1-183,0-2 0,-1 0-465,1-1 1,0-1-3689,3 29 4087,0 0 0,-3-29 0,-1-5 0</inkml:trace>
  <inkml:trace contextRef="#ctx0" brushRef="#br0" timeOffset="2964">10963 3599 24603,'-13'43'84,"3"-1"-84,12-7 6,0 1-68,3 5-1286,2 0 1062,1 3-235,1 3-285,3-2-494,2-1-1114,2-3-2957,2-4 5371,2 1 0,-9-19 0,0-1 0</inkml:trace>
  <inkml:trace contextRef="#ctx0" brushRef="#br0" timeOffset="3441">11490 3265 23496,'-26'-54'78,"6"13"316,23 48-349,2 2-1,2 1-4,0-1 4,0 1 1,-1-1 100,-1-1-89,0-2 65,-2-1-43,-1-1 219,-1-2 1026,-1-1-1228,1-6-56,-1 0 17,0-13-39,0 6 28,0-14-29,0 12-4,0-4-7,1 8 12,0 2 11,1 2 17,-2 1-28,1 2 16,0 2-78,-1 0 45,1 6 23,1 11-23,4 17-6,-1 3 20,0-2 0,-1 1-3,1 18-1690,-2-15 0,-1 2 1684,-1-7 1,-1-1-3,1 3 0,-1 3-645,-3 8 0,-2 5 0,1-3 644,0-1 1,0 0-544,-3 11 1,-1 6 0,1-8 540,2-15 0,0-2-17,-1 13 1,1-2-140,3-16 1,1-2 88,0 0 0,0 0-180,1 29 474,2-2-944,3-5-594,2-4-1820,2-5 3131,2-3 0,-5-20 0,-1-4 0</inkml:trace>
  <inkml:trace contextRef="#ctx0" brushRef="#br0" timeOffset="3861">11840 3617 21366,'-2'-4'2084,"1"0"-712,1 4-1322,12 43-33,-4-17-9,0 4 1,1 2-4,3 18 1,-4-12-3963,3 12 3957,-5-17 839,1 7-839,-3-12 67,1 7-33,-4-21 50,0-2 95,-1-8 3164,0-3-2907,0 0-307,0-8-50,0-1-7,0-9 12,0-2 6,0-6-6,0-4 0,4-4 67,10-23-995,2 12 878,-3 14 0,1 0 33,9-10 0,4 3 0,1 2-16,1 5-7,-1 4-323,10 1 290,-10 9 0,8 2-11,2 10 6,-9 7-17,12 6-1,-12 6-16,0 5-39,0 4-50,-1 6-79,-3 2-3108,-4 4 2738,-3 3-532,-7 2-1704,-5 3-6741,-4-3 9143,-2-5 0,0-17 0,-1-8 0</inkml:trace>
  <inkml:trace contextRef="#ctx0" brushRef="#br0" timeOffset="6598">19111 6245 21349,'-2'-18'554,"1"14"-386,1 43-36,-1-3 0,-1 3-81,0 24-578,-1-19 0,0 1 521,1-10 1,-1-1-1064,0 2 0,1 0 1055,0 1 0,0 0-20,0 0 0,0 1-269,1 17 1,0 0-1092,1-15 1,1 1 183,1 11 0,0-2-7298,3 8 8080,1-12 1,-3-24 0,-2-9-1</inkml:trace>
  <inkml:trace contextRef="#ctx0" brushRef="#br0" timeOffset="7471">19058 6060 15322,'-11'2'-185,"3"-1"208,8-1 537,0 0-498,62-22-4263,-31 14 4226,10-4 0,1-1 20,-2 8-46,-7 0 0,2 1 23,20-4-8,-16 3 0,0 0 59,19-2 11,4-1-59,-30 4 0,2-1 14,17-2 1,1 1-1022,-10 1 1,0 0 995,15-2 0,-1 1 3,-14 2 0,-1 0-200,1 1 1,1 0 182,-1 0 0,3 0-28,-1 1 0,3 1 0,-2-1 459,7 1 1,3 0-462,6 0 0,5 0 0,-5 0-499,-4 1 1,-3 0 537,-6 0 1,1 0-1,-2 0 10,1 0 1,-2 0 414,-1 0 1,0 0-382,-1 0 1,0 0 27,-2 0 0,1 0 34,-1 0 0,1 0-304,-1-1 1,1 0 311,0 1 1,1-2-12,0 1 0,1-1-14,0 0 0,1 0 2,1-1 1,-1 1 0,2-1 0,-1 1 2,1 0 1,-1-1-12,0 1 1,0 0-18,-1 0 1,1 0-252,-4 1 0,3 0 1,-2 0 200,6 0 0,0 0-12,-8 0 0,2 1 0,-3-1 280,2 1 0,-2 0-282,-1 0 0,-1 0 38,-2 0 0,0 0-52,-3 1 1,0 0-4,28 1 0,-6 3 751,-6-1-723,-7 2 12,-6 0 11,-5 2 2097,-7-1-2080,-4 2 11,-5-1 27,-4 3 1659,-3 0-1614,-2 1 1606,1 8-1644,-3-2-12,2 7-22,-2-4 50,2 15-84,-2-6-5,1 14-8,-2-10-3,-1 2-18,-1 2-5,0 1-955,-1 4 911,0 1 16,1 3 11,-1 3-6,0 4 12,1 2 5,-1-14 1,0 3 5,1 4 0,1 0-3,-1 2 0,1-1-1086,0-2 1,1-1 1088,-1-14 0,0 0-3,4 26 0,0 1-470,-2-22 1,-1 0 472,4 19 0,-1-1 17,0 1-17,-2-1 6,-1-3-1,-2-2-16,-1-3 11,-4-2-6,-2-3 12,-6-3-110,-5-3 121,-5-2 332,-4-2-321,-5-4-11,-5-2-11,-5-5-12,-7-4 1194,-4-2-1188,-7-4 0,28-7 0,-3 0-736,-19 0 1,-1-2 735,9 0 0,0-2-491,-16 1 0,-1 0 496,14-2 1,0-1 5,-2 0 1,-1-1-4,-2 0 0,-1-1 9,0 0 0,-3-2 11,1-1 0,-4 0 0,2 0-444,11 1 1,2 0 0,-2-1 435,-14-2 1,-3-1 0,3 1-257,14 1 0,3 0 1,-1-1 263,-2 1 0,0-1 0,0-1-2,0 1 0,-1-1 0,1 0 0,-2 0 0,1 0 0,-1 0-80,1 0 1,-1 0 0,0-1 68,1 1 0,0 0 0,-3 0 54,1 0 0,-3-1 0,-1 0 0,1 1-55,-3-1 0,1-1 0,-1 1 0,0 0-13,2 0 0,0 1 1,-1-1-1,0 0-6,-9-1 1,-2 0 0,1 0 0,6 1 29,9 1 1,5 2 0,-3-1-45,-12-2 0,-2 0 1,4 1-27,-1 0 0,0 1-80,7 1 0,-4-1 0,3 1 63,-7 0 1,1-1-113,8 2 1,-1 0-1,3 0-277,-1 0 1,3 1-522,1 0 0,0 0-740,3 0 1,0-1 1711,-3 1 0,4 0 0,-3-1 0,5 0 0</inkml:trace>
  <inkml:trace contextRef="#ctx0" brushRef="#br0" timeOffset="8202">19566 6577 25014,'-1'-8'216,"0"1"-587,1 7 71,0 0 319,-12-26-396,11 28 360,-8-14-210,13 39-390,2 3 63,-1 5 532,1 3-194,1 3-860,-1 3 1160,0 0-244,-1 2 231,-1-1-56,-1 0-46,-1-3 7,0 10 2,-1-17 25,0 3 13,-1-20 208,-1-5-9,0-6 52,0-2 497,0-4-552,-2-4 754,-1-3-972,-2-4-1,-2-5-14,-1-5 138,-4-18-1017,3 3 956,-2-14 0,5 9 6,3-2-18,3 8 1,0-1-6,2-19-25,1 19 0,1-1 3,4-14 17,4 3-6,3 1 0,0 3 0,4 5-564,-2 3 553,2 4 0,-1 5-265,1 4 248,-1 4-11,0 3 0,1 4 0,0 3 856,11 2-862,-5 3 0,8 2 603,-7 4-597,0 3 0,1 4 0,0 4 0,-1 3-107,-2 4 106,-3 3 1,-2 2-17,-5 2 6,-6 29 39,-9-21 5,-11 20-11,-9-30 6,-6-3-11,-7-1-1,-4-4 1,-3-2-17,-1-2-23,-1-4-28,2-2-229,-12-5 0,17-2-1406,-9-10-2875,29-1-4322,3-6 8606,12 4 0,2 6 1,0 2-1</inkml:trace>
  <inkml:trace contextRef="#ctx0" brushRef="#br0" timeOffset="8647">20445 6429 16175,'2'-47'842,"1"0"0,0 4 0,0 4-209,0 1-117,1 5-124,-1 6 1390,-2 4-1502,1 6 465,-2 6-633,1 6 180,-1 3-376,0 1 994,-1 10-877,0 4 40,1 15-3415,-1 7 3393,0 10-951,0 9 939,1 9-22,-1-28 0,0 1-17,-1 3 0,1 1-3,-1 3 0,-1 1-598,1 1 0,-1 1 578,-1 2 1,0 0-20,0 0 0,0 0-39,-1 0 0,1 0-65,-1-2 0,1-1-103,0 0 0,1-2-138,1-1 1,0-2-158,1-2 1,1-1-294,2-2 0,1-1-2989,8 26-4581,3-11 8407,1-12 0,-6-18 0,-4-9 0</inkml:trace>
  <inkml:trace contextRef="#ctx0" brushRef="#br0" timeOffset="9086">21034 6710 19764,'-11'-44'739,"0"1"0,0 4 1,3 8-521,8 18-79,2 1-62,1 1-33,4 1-6,4 1-5,2 1 16,4 1-16,4 2-12,3 2 1,2 1-12,3 1 0,1 3-408,-1 3 403,0 4-23,-3 3 17,-2 3 0,-4 3 0,-2 2 17,-8 4-1,-2 1 7,-6 3 5,-5 2-17,-4 2 6,-6 0-12,-4 1 12,-2-3 28,-2-2-6,1-4 23,-1-3 27,1-4 35,2-2 27,1-5 28,2-2-11,3-2-6,3-2-27,2-1-51,3-2-39,2 0-107,0-1-3312,40-4 3312,-12 0-33,35-5-123,-18 0-18,6 0-144,1-2-309,3-2-807,-1 0-3209,1-3 4705,5-2 0,-28 8 0,-2-1 0</inkml:trace>
  <inkml:trace contextRef="#ctx0" brushRef="#br0" timeOffset="9340">22011 6213 21517,'-2'-4'2342,"1"0"-499,1 4-1787,-16 21 0,11 3-17,-13 25 0,13 3-1722,0 7 1683,-1-9 0,0 2-1148,1-11 0,0 2 1131,-3 13 0,0 1-14,2-15 1,0-1-24,-1 0 1,0-1-45,0 0 0,1-1-837,-1-1 0,1-1 750,1-2 0,1 0-826,0-3 1,1 0 287,0 27-918,4-21 0,0-2-4699,5 17-569,2 7 6909,1-31 0,-5-14 0,-1-6 0</inkml:trace>
  <inkml:trace contextRef="#ctx0" brushRef="#br0" timeOffset="9779">22338 6753 24581,'-11'-53'-106,"2"17"173,8 82-50,0-6-2774,-1 19 2768,2-15-11,2 19 0,1-17-11,4 10-2588,1-24 2604,1-5 971,4 5-959,-6-16 55,2 2 108,-7-15 1108,-2-2-615,1 0 3056,-1-7-3639,0-8-28,0-4-28,0-7-6,0 3 11,5-19 39,7-8-38,3-1-229,8 3 250,-3 18-970,2 3 960,2 4 5,1 3-43,1 2 20,0 4 6,0 3-33,2 4 0,-1 3-6,2 2 11,0 6-34,14 11-5,-10 3-474,8 11 429,-14-3-61,-3 5-118,-2 4-185,-2 4-359,-3 1-5651,-1 20-2895,-8-18 8966,-1 6 1,-7-32 0,0-9 0</inkml:trace>
  <inkml:trace contextRef="#ctx0" brushRef="#br0" timeOffset="10907">10572 9902 20182,'8'-48'788,"0"0"0,-2 8 0,-1 10-794,0 18 274,-5 12-273,1 2 188,2 10-105,1 2 1,1 12 105,1 20-1194,-4-5 1083,1 22-1534,-6-8 1506,-3 7-31,1-28 0,-2 1-9,-1 2 1,-1 1-12,0 2 1,-1 1-23,-1 0 0,0 1-42,1 0 0,0 0-48,0-2 1,2 2-384,0 12 0,2-1 38,2-15 1,2 0-249,1 8 0,4-2-1799,6 5-2267,9-7-4687,0-10 9464,0-9 0,-9-11 0,-3-6 0</inkml:trace>
  <inkml:trace contextRef="#ctx0" brushRef="#br0" timeOffset="11551">10424 9912 19143,'-3'-4'935,"2"0"-829,1 4-106,62-67-4711,-21 42 4717,6-15 0,3 1 5,-17 26 0,-1 5-47,4-4 0,1 0 47,3 1 0,0-1 14,4 0 1,0 1 10,2-1 0,2 1 65,0 0 0,4 1 0,-2 0-535,9-2 1,1 2 517,-7 0 0,3 1 0,-3 0 42,7 1 0,-2 0-14,2 0 0,1 0-17,0 0 0,4 0-38,-20 3 1,4-1-1,0 0 1,-2 1-525,3-1 0,-1 1 0,1-1 474,-1 1 0,2-1 0,0 0 0,-3 0-2,0 1 1,-2 0 0,-1-1 5,2 1 0,0-1 0,0 1-10,-1-1 1,1 0 0,0 0 0,-1 0 0,1-1 0,-1 1 1,0 0 1,-1 0 0,4-1 12,-1 0 1,3 0 0,0 0 0,-2 1-208,2-1 1,-2 1-1,2-1 198,-3 1 0,2-1 0,-1 1 0,-3 1 122,18-2 0,-3 0-109,-1 1 0,-1 1 145,-3 1 0,-1 0-126,-4 1 0,-1 1 9,-4 0 0,-1 1-18,-6 0 1,1 1 16,4 3 1,-1 2 515,13 2-529,3 9 11,-32-2 28,-6 4 16,-5 1 12,-3 4 1314,-3 3-1292,-3 3 1427,0 5-1449,-3 2 27,-1 26 1766,-2-12-1880,0-16 0,-1 0 57,-1 17-43,-1 3-6,-2 2-666,0 3 649,-2 3 1,4-28 0,0-1-1,0 1 1,0 1-4,1 1 1,0 0 0,0 1 0,0 0 2,1-1 1,0 3-1,2 15 1,2 1-9,-2-13 1,2 0 13,2 12 0,1-1-11,-1-17 0,1-1 5,1 0 1,-1-1 0,2-1 0,-1 1-15,1-2 1,-1 1 8,1-2 0,-1 1-793,6 29 799,-8-18 0,0 0-4,-2-12 1,-2 1 2,-2 20 1,-6 1 19,-7-13 1,-3-1-18,0 0 1,-4-1-9,-5-4 0,-3-3 0,4-10 0,-2-2 2,-2 0 1,-1-2 2,-2 0 1,-4-1 14,-19 4 0,-4-2-12,13-4 0,-3-1 3,-10-1 0,-6 0 1,3-2-12,1-2 0,0-1-663,6-2 1,-3 0-1,3-2 660,-10 0 1,3-1-375,18-1 1,-1 0 0,1 0 376,-2-1 0,0 0 0,0 0-246,-1 0 0,-1-1 0,1 1 246,0-1 0,0-1 0,-4 1-162,0-2 1,-4 1 0,0-1-1,3 0 162,-4 0 0,2 0 0,-2 0 0,2-1 0,-2 1 0,0-1 0,4 1 0,-2-1 0,4 1 0,-1 0-2,-1-1 0,1 1 1,-1-1-3,1 1 0,0-1 1,-5 0-23,1 1 0,-6-2 0,-3 1 1,2 0-1,5 0-14,-9-1 1,5 1 0,-4-1 6,8 1 1,-5-1-1,-1 1 1,3 0 0,6 0-49,1-1 1,5 2 0,0-1-21,-1 0 1,1 0-1,1 0-146,0-1 1,1 1 0,1-1-240,0 1 1,1 0-1,0 0-1847,-18-3 1,0 0 2332,17 3 0,0-1 0,5 0 0,4 1 0,4 0 0,-30-3 0</inkml:trace>
  <inkml:trace contextRef="#ctx0" brushRef="#br0" timeOffset="12549">11238 10577 23292,'-5'-33'-118,"1"0"0,-3-18 838,7 61-681,0 4-11,2 6-28,-1 6-118,3 4 135,-2 6-11,0 2-6,-2 5 0,1 3-434,-1 3 423,-1 1 6,-1 0 5,0-17 0,0 0 0,-1 14-3,0-12 0,1-3 9,-1 0 389,-1 6-339,2-25 280,0 0-145,1-11 237,1-5-349,-1-5-68,0-7-5,-2-7 16,0-5-11,1-8 1,0-4 214,0-6-204,2-5 3,0 11 1,0-2-7,0 9 1,0-1-6,0-10 0,0 1 19,0-20 1,0 3-1,0 18 1,0 1-1442,2-17 1414,-1 22 0,0 1-6,7-18-540,-1 17 501,5-4-6,1 18-202,4 5 213,3 2 1,7 5-1,3 3 17,4 3-11,3 5 28,0 4 0,-1 6-16,-3 7-35,9 20 12,-12-6-11,3 17-108,-15 8 3,-9-11 62,-10-6 1,-6 0 553,-9 5-481,0-15 1,-2-2-26,-16 8-11,-4-3-1047,-3-3 1002,-1-4-33,-2-3-34,2-5-34,1-5-2582,-8-3 2313,14-7-279,-4-7-283,19-7-7851,4-16 2505,8 5 6379,3-8 0,5 19 0,0 3 0</inkml:trace>
  <inkml:trace contextRef="#ctx0" brushRef="#br0" timeOffset="12790">11809 9847 23691,'10'51'205,"0"-1"1,-1-2-1,-3-2-65,-5-3 0,-3 1-2856,2 9 1,-1 2 2743,1 1 0,-1 1-17,0-5 0,0 2 0,0-5-433,0-1 1,-1-1 415,0 14 1,0 3-69,1-1 0,0-2 29,0-14 0,1 1-39,1 14 0,1-1-70,-1-19 0,2-2-81,1 0 0,1 0-129,0-2 0,0-1-604,1-2 0,1 0-186,-1-3 1,1-1-3581,7 28-2768,-2-11 7502,-2-11 0,-5-18 0,-3-9 0</inkml:trace>
  <inkml:trace contextRef="#ctx0" brushRef="#br0" timeOffset="13477">12313 10445 21853,'-2'-41'326,"0"0"1,1 3 0,-1 10 678,1 23-1033,0 1 102,0 4-91,1 8 206,3 2-155,0 10-17,3 2 16,0 5 1,0 4 463,-2 5-475,-1 2 12,-1 20-1745,-3 4 1716,0-1-16,-1-7 11,0-23 11,1-5-11,0-5 12,0-5 139,1-5 67,0-5 371,0-2-270,1-17-252,0 1 6,1-14 5,2 2-10,0-3-18,0-3 28,6-18-38,-2 11 489,4-12-507,-1 17 12,1 1-18,0 2 7,1 3-23,0 2 22,0 4-22,0 4 23,7 0-46,3 6 23,1 3-5,0 4-7,-4 6 1217,1 3-1233,11 13-12,-7 0-1353,7 10 1298,-9-3-1096,8 15 911,-6-7-2748,7 10 2501,-10-11-168,0-1-620,-1 0-24,0-1-733,0-3-2403,-1-2 4664,2-1 0,-11-13 0,-1 0 0</inkml:trace>
  <inkml:trace contextRef="#ctx0" brushRef="#br0" timeOffset="15107">12359 10706 8550,'-5'0'6022,"1"0"531,4 0-6385,-24-37-45,19 23 112,-11-35-128,24 36-1,7-6 12,0 4 28,2 1-34,2-1-5,2 1-18,1 0-22,2 0 1,1 1-12,1 0 0,2 1-17,0 1-11,0 1 0,0 3-17,0 2-5,-1 3-1,1 1 1,-1 4-1,0 2-5,0 4-5,-1 2 5,-3 3-6,0 1 34,-4 2-33,-2 2-7,-3 1 18,-3 3-12,-4 1 18,-4 2 10,-4 2 0,-4 0 12,-4 1 56,-15 11-29,3-10 1,-9 6 139,-2-7-66,10-10 22,-8 2 39,14-11 61,3-2 57,4-3 403,2-2-443,4-2-72,0-1-62,3-1-61,0-2-7,0-2-16,0-1-5,0-5-40,1 2-28,0-2 6,2 4 5,0 1-5,2 1 6,1 1-18,2 2 12,0 1 0,2 0 5,2 2 23,2 2-11,2 3-1,2 6-5,0 1-22,0 4 16,1 1-11,0 3 12,1 2-18,-1 2-21,5 13-12,-6 17 61,-3-12-424,-15 7 436,-9-26-6,-9-1-5,-5-1 5,-6-2-3257,-22 4 3230,8-8-40,-14 2-1292,-3-9 1039,17-5-536,8-5 1,2-2-1906,-1-5-7081,-4-4 9582,21 0 1,9 5-1,4 3 1</inkml:trace>
  <inkml:trace contextRef="#ctx0" brushRef="#br0" timeOffset="15583">13219 9868 18723,'7'-49'782,"0"0"0,-1 5 1,-1 7-240,-3 14 1568,-1 0-1786,-1 10 484,0 0-792,0 10 180,0 1-270,0 7 826,0 4-725,3 8-17,1 7-719,3 8 720,0 9-3153,1 8 3152,-1 11-6,-3-26 1,-1 2-280,0 3 0,-1 2 276,-1 3 1,0 3-11,0 0 1,-1 4 0,0-1-462,-1 8 1,-1 1 453,1-7 0,-1 3 0,1-4-412,-2 5 0,-1-3 362,2 0 1,0 0 241,0-3 0,1 0-306,0-3 1,2 0-66,1-4 1,2 0-703,1-3 0,1-2 476,2-2 0,1-2-247,0-2 1,2-2-1245,11 24 1911,2-1 0,-11-26 0,-1-4 0</inkml:trace>
  <inkml:trace contextRef="#ctx0" brushRef="#br0" timeOffset="16000">13627 10472 25309,'0'1'39,"4"4"-33,11 21 11,1 3-1009,-2 0 1010,1 3-3659,-2 0 3652,-1 2-11,-2 0 710,-2-1-688,-2-1-22,-1-2 11,-2 3-5,-1-11 39,-2 0 680,1-15-406,-1-4 3276,1-2-3355,-1-5-105,0-4 224,0-6-287,-2-5 1,1-4 101,-1-17-90,0 5-3415,3-12 3387,3 12 23,3 0-593,5 1 559,2 2-165,4 2 142,3 3 12,2 2-2035,3 2 2024,1 5-1,2 3 2018,1 4-2023,2 4-17,1 3-20,0 8 1,1 4 2,10 5 11,-8 0 0,-2 3-78,4 11-73,-2 4-118,-3 6-161,-5 3-891,-7 4-281,-8 5-4077,-8 4-3915,-8-3 9600,-4-6 0,1-20 0,2-10 0</inkml:trace>
  <inkml:trace contextRef="#ctx0" brushRef="#br0" timeOffset="17832">12709 3555 13582,'32'-44'1167,"1"1"0,-4 9 1,3 1-1,-3 6 389,13-2-3033,-9 7 1,1 2 2278,3-3-199,3 0-62,0-1-192,3 0 705,1-1-998,2-1-146,4-1-1656,2-1 1480,5 0 302,-12 9 1,1-1-798,-9 5 0,0 0 768,13-5 0,1 1-217,-13 5 1,-1 1 309,1 0 0,0 0-83,2 0 0,0 1 82,0-1 1,0 0 1,1 1 1,-1 0-174,2-1 1,-1 1 26,-2 0 1,3 0 7,17-4 0,0-1 176,-13 5 1,-1 0-95,14-3 1,0 0 355,-17 5 1,-1 1-258,0-1 1,1 1 11,-2 0 0,4 0 42,8-2 1,6-1 0,-4 1 14,-1 0 1,0 0 12,2 0 1,3 0 0,-5 0-153,-5 2 0,-5 2 94,4-1 1,-1 0 153,1 1 0,1 0-254,0 0 1,1 0-95,-1 1 1,1 0-15,0 0 1,0 1-17,0 0 1,0 0-376,1 0 1,-1 2 357,0-1 1,0 1 4,0 0 1,1 1-137,-1 1 0,0 0 109,-1 0 0,4 0 13,7 3 0,6 0 1,-4 0-12,-2 1 1,1 0 26,0 1 1,4 0 0,-7 1-36,-8 0 1,-4 1-120,1 1 0,1-1 108,-1 2 0,1-1 4,0 1 1,0 0 1,1 1 1,0-1 80,0 1 1,0 0-12,1 1 1,1-1-39,-1 1 0,1 0 3,0 0 1,0 0 17,1 1 0,1-1 137,0 1 1,0-1-4,2 1 1,-1 0-1,2 0 0,0 1-7,0 0 0,0 1-10,1 0 1,0 0 4,-1 1 0,0 0 31,0-1 1,-1 2-36,0-1 0,0 1-119,-2 0 0,1 0-5,0 0 0,-1 1-2,0-1 0,0 0 7,0 1 0,-1 1-20,0 0 0,-1 0 56,0 0 0,0 1-54,-1 1 1,0 0-3,-2 0 1,2 1 40,-5-1 1,3 3-1,-3-2-43,8 4 1,-1 1 23,-7-4 0,2 2 0,-3-2 0,3 4 0,-1-1-35,-1 0 1,1 1-34,-1 1 0,-1 1-14,0-1 1,-1 2 138,0-1 1,0 1 6,-1 1 1,-1 0 80,-1-1 0,1 1-83,-2 0 0,0 0 3,-1 0 1,0 0-64,0 0 1,-1 0 36,-1 0 0,0 1-23,-1 0 0,0 0-91,-1 1 1,-1 1-2,-1 0 0,0 1 267,-1-1 0,-1 1-230,-2 0 0,1 2 50,9 14 0,-1 0-5,-10-10 0,-1-1-23,8 13 1,-3-2 2,-9-14 0,-3-1-16,-1 0 0,0 0 519,-1 0 0,-1-1-512,-1 1 0,-1-1-40,-1 1 0,-1-1 281,-1 1 0,-1-1-229,0 1 0,-1 0 16,-1 0 1,-1 0-480,0 0 1,-1 0 543,0 0 1,-1-1 9,1 1 0,-2-1 202,1 0 0,-1 0-131,2 30-341,-1-3 317,0-3-17,-2-3-3,-1-3-37,0-1 0,-1-4 596,0-1-603,-2-4 29,-1-3-32,-2-2 22,-2-4 7,-2-3 46,-1-2 58,-1-4 46,-3-2 65,-2-4 39,-3-3 2155,-2-3-2090,-1-3 1,-2-3 51,-12-3-168,9-3 247,-7-3-47,15-2 1836,1-3-1904,4-1 1408,0-2-1704,4-1 445,-1-1-574,3 0-356,0-3-85,0 1-160,2-1 40,0-1 118,-1 1 137,-2-2 102,-2 1 174,-1-3 47,-4 2 71,-1-2 44,-2 1-26,-1 0 13,-1 1-22,1 2-3402,1 1 3338,1 1-52,3 1 60,1 2-8,2 0 68,1 3 12,2 0-31,3 3 3379,1 1-3437,1 1 20,2 1-109,0 2-174,2 0 170,0 5 122,1 2-101,2 6 36,1 3-24,1 4 22,0 3 11,1 3-80,1 1 151,0 3-115,2 0 121,5 13-76,0-10 95,4 8 50,-1-15 240,13 6 103,-4-9 116,11 2-924,-6-13 1258,3-3 134,5-4 72,5-4 1,8-5-157,7-4-528,-27 3 1,2-2 44,17-6 1,2 0-1369,-12 2 1,0 1 1169,12-5 0,0 0-64,-18 4 0,-2 1-67,-1 0 0,-1 1 15,23-10-73,-9 3 6,-10 2-105,-10 4-202,-10 4-290,-8 2 211,-9 3-2715,-9 4 3021,-12 3 1,9-2 0,-2 3 0</inkml:trace>
  <inkml:trace contextRef="#ctx0" brushRef="#br0" timeOffset="19793">20522 7756 13116,'0'-4'1531,"0"1"422,0 3-781,16 3-475,-13 5-218,2 29-428,-12-10 129,-9 22 178,4-5-339,4-8 11,2-4 1,2 2-311,0 9-969,1 15 1376,3-13-88,0 0-151,0 3-2,0 1-2967,0 1 3014,0 2 32,-1 0-210,-1 1 212,-1-15 1,-2 1-17,-3 20 23,-2-10 1,0 0-829,-5 7 814,5-20 0,-1-1-11,-7 14 0,0-2 93,2-12 0,-1-1 63,-10 19-55,7-18 0,0-1 81,-12 14-18,-4-1-27,-2 0 1,6-13 1,-1-1-48,7-7 0,-1 0-268,-10 8 0,-1-1 259,8-9 1,0-2 2,-1 1 1,-2-2-3,-1 1 0,0-1-15,-2 0 1,0 0 2,-1-1 1,-1 0-165,-2 0 0,0-1 156,-1 1 0,0 0-321,-3 0 1,0-1 325,-2 1 0,1 0-8,-3 0 0,-1-1-291,0 1 0,-1 0 290,-1 0 1,0-1 8,-1 1 0,0-1 364,0 1 1,0-1-360,0 0 1,0 0-357,0-1 0,0 1 423,0-1 0,0 1 3,0-1 0,-1 1-95,2-2 1,-3 2 76,4-2 0,-2 1 0,1-1 17,-7 3 0,-1 0 24,8-2 0,-1 0 0,2-2-22,-4 2 1,2-1-7,-1 0 0,0-1-76,-1 0 1,0-1 1,0 0 1,-1 1-2,3-2 1,-3 1 0,2-1 126,-8 2 0,0 0-185,8-2 0,-2 0 0,3-1 84,-3 1 0,2-2-107,-1 1 0,0 0 1,0 0 0,0-1-2,0 0 0,0 0 3,0 0 1,0 0 0,-1-1 1,1 1-4,1-1 1,0-1 276,2 1 0,-2-1-201,5-1 1,-3 1 0,3-1 8,-6 1 1,-3 0 2,4-1 1,-7 2 0,0 0 0,8-2-381,-6 1 0,3-1 368,-2 1 1,-4 0 0,7-1 14,10-1 1,4-2 173,0 1 1,0 0-186,1-1 1,0 0-1,2 0 0,0 0 0,1 0 0,0-1-107,1 1 0,1-1 113,0-1 0,1 1 22,-29 2 280,3-1-257,6-3 1192,5-1-1142,7-1 11,4-2 34,6-2 565,5-1-571,4-4 2551,5-1-2489,-3-12-129,9 7 1247,-3-10-1281,10 12 1079,2 0-1112,0 0 131,2 2-120,-1-1 0,1-2 0,0 2 5,0 0 40,0 0-17,0 0-22,0-1-18,0 2 7,0 1-1,0 0-16,0 0 11,0 0-1,0 1-4,0 1 4,0 1-16,0 1-11,0 3 335,0 0 124,0 2-247,0-1-145,0-2 40,0-3-63,1 1 6,-1-1-22,1 4-335,-1 1 245,0 6 85,0 4 10,-3 9-5,-2 4-12,-1 4-21,-5 16 16,2-10-6,1 9 0,4-15 6,2-2 0,3-2 89,3-3-33,4 0-7,5-3-653,4 0 700,3-4 34,21 4 9,14-4 16,4-1-770,-27-7 0,1-1 726,18-2 10,1 1-130,3-2-214,-3 0-387,-1 0-626,-5 0-1561,-4-1 2805,1 0 0,-22 0 0,-1 0 1</inkml:trace>
  <inkml:trace contextRef="#ctx0" brushRef="#br0" timeOffset="21452">10505 10665 23413,'-48'4'375,"5"1"-185,22-2 41,-5 1-855,-3-1 754,-5 1 29,-3-1 2,-4 0-444,-3-1 497,-1 0-29,-1-2-47,-1 0-18,13-2 0,-1-1-1355,-17-1 1165,17 0 1,1-1-283,-14-2-759,-1-2 683,-1 0 51,1-1 37,-1-1 2,3-2 8,-1 0 18,3-3 210,-1 0 15,1-4 204,1 0 1,1-4-15,0-1 52,14 4 0,-1-1-155,-14-14-513,16 12 1,1-1 459,-9-12-53,2-2-22,1-2-29,1-1-449,2-2 451,0-1 54,0 0 29,1-2 32,0 0 26,1-1 37,2 0 25,0 0 27,1-2 4,1 0-5,2-3 0,-1-1-38,8 13 0,0-1 6,4 10 0,0-1 13,-8-23 0,2-2-2,7 24 0,1 0-194,-3-12 0,1 1 202,4 11 1,1 2 4,0-1 0,1 0 1,0-1 0,1-1-2,1 0 1,-1 0 4,2-1 0,-1 0-65,2-2 0,0-1-8,0 1 1,0-1 6,1 0 0,0-1-59,1 0 0,0 0-22,1 0 0,0 1 2,0-1 0,2 1-575,-1 0 1,0 1 547,1 0 1,0 1 69,-1 0 1,1-1-158,-1 2 1,1-1 296,0 1 0,-1-1 258,1 0 0,-1 0-194,1-1 0,-1 1 126,1 0 1,-1-1-210,2-16 1,0-1 288,-1 14 1,0 0-464,2-13 1,0 1 89,-2 15 1,1 2-83,-1-1 1,1 1 79,0-2 0,0 0 3,1 2 0,-1-3 15,4-16 1,1-1 82,-2 13 0,-1 1 84,3-14 0,0 0 1,-3 19 1,0-1-75,2-13 1,-1-1 499,-1 14 1,-1 0-602,3-11 1,-2 2 8,3-14 7,0 1-28,0 3 2,-2 1-18,2 0 9,-1-1-1793,1 1 1804,1 0 5,2 3 236,1 0-210,4 2 37,0 0 311,3 1-272,1 0 14,1 2 17,0-1-13,1 3 601,1 0-609,-1 4-22,0 3 12,-1 2-19,-2 4-20,-1 3-2,-2 2-13,-2 3 3,-2 3 878,-1 4-900,-3 3-7,-1 2 1,-1 3 347,0 1-334,-1 0 3152,0 1-2806,2 0 833,0 0-432,0 1 71,1-1-258,-1 1-24,0-1-33,0 0-11,-2 2-395,-2 0-77,-1 2-191,-2 1-351,-1 1 223,0 1-157,-3-1-481,-1 2 302,-4-2 85,-4 2 114,-4-1 35,-4 1 192,-4 0 13,-1 1 144,-3 1 549,-1 2-264,0 1 14,0 0-86,0 1-404,2-1 346,1 0 14,2-1-47,0 0-68,1-1-23,-1 0-71,0-2-44,-1 0-39,-1-1-16,0 0-10,0 0 5,2-2 519,1-1-445,-4-5-121,8 2-46,-1-3-48,10 0-307,2 2-43,3-3 98,1 1-39,3-1 284,0-1 217,3 0 341,2-1 221,13-8 651,-1 3 107,11-5-21,-1 5-1,3 0-599,5-1-248,2 2-371,4-1 0,2 1 0,3-1-257,3 2 34,1 1-66,1 2 12,1 3-18,1 4-608,-2 2 553,0 4-10,-2 4-85,-2 2-23,-2 7-85,-2 0-808,-2 4 745,-3 2-60,0 1-2332,-3 3 1975,-3 2-428,-1 3-728,-1 2 2045,0 6 1,-14-18 0,-2 0 0</inkml:trace>
  <inkml:trace contextRef="#ctx0" brushRef="#br0" timeOffset="29716">10130 4820 12948,'6'-50'-493,"-1"10"398,-5 40 123,2 1 140,-2 1 229,1 5-240,0-1-11,1 4-23,0-1-22,0 2-12,0 0-33,0 1 0,0 1-5,0 1-6,1 1 5,0 0 12,1 1-6,-1 0 16,1 0 102,0 9-6,-1 4 34,0 11-107,-1-6-22,-2-1-40,0-8-5,0-1-5,0-1-12,0 2-6,0-2 12,-1 2 34,1 9-7,0 15-38,1-9-526,1 6 515,2-24-188,0 0 176,1-1 6,0 0-6,1 0-3142,0-1 3170,0 1 0,0 0-308,1 1 325,-1 1 34,2 13-23,-2-7-1764,1 9 1769,-2-10 82,-2 1-65,0 16 1458,-1-8-1480,-1 12 29,-1 4-177,0-12 132,-1 12 5,1-15-6,-1-2 13,0 2 2600,1 15-2553,0-13-9,-1 11 22,0-18 12,1 0-2711,-1-1 2739,0 2 88,1-2-89,-2 3-37,2 0 26,-2 1 11,0 1-38,-1 1-1568,0 0 1540,0 2-7,-1-1-454,0 19 415,1-14 1322,1 14-1271,1-18-29,1-1-2,0 0-4,0-2-1,2 0 9,0-3-6,2-1-29,0-1-1364,-1-1 1332,-1 1 1629,1-2-1617,0 0 833,-1 0-820,1-1 13,0 1 30,0-1 582,1 0-582,-1 1-6,1-1 17,-1 0-5,2 1 61,2 14 3211,0-10-3292,2 11-5,-1-15 303,0 1-292,1 0-17,1 1-3393,0 0 3388,1 0-797,0-1 802,0-1-262,2-2 245,-1-1 6,1 1 5,0-2-1929,-1 1 1918,1-1 1941,5 13-1913,3 3-681,-4-9 0,0 0 704,5 14 5,5 6 180,-14-24-185,0-1 79,9 14 2195,-6-10-2269,3 3 1,1 0-17,1 1-453,-5-8 1,1 0 457,2 2-11,0 1 2824,0 0-2830,1-3 0,0 1-5,0-3 16,8 11-22,-6-9 0,-2-1 0,1 1 11,6 8-563,6 8 557,-9-15 1195,-8-10-1195,2-1-10,1-1 16,0 0 1,2-1 0,-1-2 10,1 1-204,1-2 199,0 1 0,0-2 1,0 1-7,1-1 628,-1 0-600,9 6-3308,-8-5 3275,6 5-6,-10-7 248,-2 0-253,-1-1 0,-2-1-11,-1-1-1,-2-1 12,-1 0 3386,-1-1-3392,0 0 6,-1-1 0,-1 0 11,0-1-6,-1-1 12,-1 1 0,1-1-12,0 0 11,-1 0 40,3 0-45,-1 0 0,0 0 6,2 0-17,-3 0-23,1 0 6,-2-1 0,0 0 11,-1 0-11,-1 0-5,0-1 10,0 1-10,0-1 5,0 0 7,0 1 6,2 0 6,-2-1-1,3 3-11,-3-2 11,4 1-10,-3-1-7,2 0-6,-2 1 15,3 0-9,-1-1 10,3 0-1,3 1-6,-2-2 0,5 3 1,-4-3-2,1 1-4,-1-1-7,0-1 0,-1 1-20,1-1 6,-2 1-12,1-1-22,-5 1-28,1-1-50,-1 0-28,0 0-57,2 0-83,0-1-113,1-1-196,1-3-3701,13-11 1785,-7 4-32,11-10 414,-12 7 806,0-1-2053,-2-1 3392,-3-1 0,-1 2 0,-4 1 969,-2 1 224,-3 0-22,-3 2-191,-3 2-230,-4 0 3874,-12-2-4007,3 3 486,-20-6-593,14 8-251,-8-4 251,10 4 11,1-1 11,0-1 538,-6-5-555,8 2-11,-4-4-10,10 4-7,1 0-45,2 1-44,0 0 165,2 1-271,1 0-24,0 2-21,2 0 212,-1 1-274,4 2-11,-2 0-45,4 3-17,0 0-482,1 2 386,3 4 18,2 1-11,4 4-6,2-1 17,1 0 22,12 8-28,-2-3 0,8 7 5,7 5-22,-6-4-11,10 10 23,1 4-1744,-10-5 1737,6 10 12,-7 2-19,-11-10 13,2 10 12,-12-14 78,-3 13-28,-4-12 112,-11 21-107,-1-21-287,-12 6 260,1-11-23,-5-3-28,-3-2-16,-1-1-68,-2-2-1529,-20 3-3058,23-10 4660,-11 2 0,33-11 0,2 0 0</inkml:trace>
  <inkml:trace contextRef="#ctx0" brushRef="#br0" timeOffset="32411">14178 9815 8230,'-2'-2'1649,"0"0"2984,2 2-3934,-11-15-372,8 11 40,-8-11 0,10 14-827,1 0 451,4 1 293,-1 0-28,5 2-227,0 0 175,2 1 85,9 1-68,-3 0-43,8 0-46,-5-1 43,13-1-87,-6-1 34,10 0 41,-8-1 26,1 0-10,3-2-866,2-1 879,2-3-2,3-1-12,2-3 10,4-1-30,3-1-31,4-2 272,2 0-58,-14 3 0,0 0-28,-9 3 1,-1 0-19,11-3 0,-2 1 290,15-6 15,-2 1-292,-16 4 0,0-1-971,19-6 828,-20 6 1,0 0-93,13-6-5,0-1 17,1 0-570,1-2 559,2-2 3,0 0-14,2-3 8,0 1-45,-16 6 0,3-2-8,2 0 0,0 0-576,0 0 1,0 0 576,10-4 1,-2 1-5,-20 10 0,-2 1-12,10-4 0,-2 0 16,15-7-15,-16 9 1,0-1-7,20-9-8,-21 10 0,1-1-233,13-6 1,0 0-1,-1-1 23,0 0 18,0 0 6,1-2 11,-1 0-2,1-1 216,-13 6 1,0 0-87,-8 5 0,-1-1 91,9-5 1,0 0 28,13-7 6,-2 0 473,-3 1-491,-1 3 267,-2 0-504,13-5 357,-14 7-396,11-5-38,-8 3 28,-10 6-21,7-4 23,-12 7 1186,0 1-954,1-2 133,1 1-364,3-1 10,0 0-7,3-2 5,0 1 11,2-1 3,0 0 8,0 0-4,-1 2 232,-2 0 19,-2 0 0,-3 3 12,-2 0 9,-4 2 328,-2-1 44,-3 2 475,4-3-72,-7 4-14,3-2 830,-2-2-1370,-4 4-16,4-4-330,-3 3-5,2-1-355,2 0-30,2-3-10,3 0 228,2-2 248,3-1 30,2-1-11,1 1-1,1-2-244,-1 2 18,0-2 371,-2 2 518,-3-1-531,-2 2-39,-3 0-21,-3 2 28,-3 1 197,-1 1-13,-2-1-402,-1 1-7,-1 0-17,-1 1 6,0-1 15,1-1-22,0 0 23,0-2-105,11-18-32,-7 12 277,8-14 346,-6 12 8,-4 5 82,6-8-24,-9 13-16,1-3 215,-4 4-140,-1 4-261,1-4-293,-2 4-150,0-1 56,2-2 43,-2 5 77,3-3-57,-1 3 71,0-1 24,0 1 113,3-2 69,-3 3 51,1-1-56,-5 4-93,0 0 746,-2 1-980,0 0-371,0-1-131,0 0 40,0 0-89,0-1 58,0 2 38,0-1-83,-2 0 226,0 0 367,-3 0 177,1 2 65,-8-1 153,1 2 86,-6 2 24,-1 2 233,0 2-26,-2 1-118,-12 8-76,7-2-138,-9 4-62,9-4-47,-12 7-76,8-5-41,-12 6-2536,11-7 2459,-3 1-219,-1-1 220,-23 6-17,11-6-580,15-5 1,0 0 552,-14 1-49,-1 0 3,1-2-40,1 0-19,2-2 15,3 0 2,6-3 38,4 0-1,6-3 5,4 0 2025,6-1-2021,4 0 231,2-2-349,3-4 1065,2-2-1472,1-3 123,1-1 63,3-1 141,3-2 86,4-2 111,14-9 246,-2 4 118,9-5 334,-4 8-66,1 0-28,2 1-85,2 0-352,0 0 185,-1 2-76,-1 0-36,-1 3-23,10-3-51,-8 4 244,7-2-319,3 2-74,5 2-59,15-2-3216,-13 5 3166,-3 3-16,-15 2 192,-2 0-204,-2 1 30,-3 0 29,-4 1 23,-3 0-30,-1 0 42,-6 0 23,0 0-11,-6 2 3086,0 1-3493,0 2-98,-1-1-24,0 2 56,-1 1 73,0 0 8,1 1 68,-1-1 186,0 2 216,1-1 107,-1-1 11,0-1-43,1 0-102,-1-2-34,0 0 53,-1-3 305,1 1-438,0-1-9,0 1 78,1 1-7,1 1 89,1 1 44,0 0-46,3 3 115,0-1-20,1 1 14,-1 1-34,2 0-13,-1 1-94,1 1-35,-2 2-142,0 1-46,-1 4-11,-2 1-32,-2 3-54,0 2-324,-4 2-1594,-2 3 2309,-4 5 1,6-23 0,-1-2-1</inkml:trace>
  <inkml:trace contextRef="#ctx0" brushRef="#br0" timeOffset="35252">19557 5967 16592,'8'1'842,"-3"0"744,-5-1 654,0 0-1839,5-62-9,-6 32-359,2-7 0,0 1 132,-5 10-224,0 8-30,1-1-30,-1 0-116,0-1-69,-1 0 515,-3-9-215,2 6-51,-2-7-3336,2 8 3417,1 0-41,0 0 27,0 0 36,1-1 10,0 0-2,-3-10-2,-2-3-51,-5-13-15,2 10-3,-1 1-14,2 11 45,-6-12 2779,4 9-2851,-6-9 45,5 12 45,0 0-86,0-1 112,-1 2 61,-8-11-29,5 10-33,-8-8 3,8 11-31,-2 1-41,0-1-37,-3 2 1,-2-1-6,-9-7-1568,6 6 1,-1 1 1554,-9-2 69,7 6 0,-2 0 15,-19-10-130,7 4 1,-5 0 233,-6-3 0,-1 0-20,10 6 0,-1-1-456,-9-4 1,2 1 459,22 12 0,2 1 4,0 0 0,-2 0-25,-14-5 1,-1 0 12,12 4 1,-1 1-81,-10-4 1,0 0 1,13 6 1,1 0-257,1 0 0,-1 0 251,-14-4 1,0 0-3,10 3 1,1 0-1,-11-3 0,0 0-2,13 5 0,1 0-116,0 1 1,-1-1-1,0 1 0,0 0-27,-1 0 1,-1 0-1,1 0 0,0 1-1,-2 0 0,1 0-1,-1 0 0,1 0 425,0 0 0,0 1-428,-1-1 0,1 1 107,0 0 1,-1 0 4,1 1 1,-1-1 20,1 0 0,-1 1-3,1-1 1,-1 1 2,1 0 0,-1 0 0,-15-2 1,0 0-4,12 3 1,-1-1 1,-2 0 0,-3 0 0,3 0-4,6 1 0,-1 0-4,-23-3 1,0 1 2,26 2 1,1 1 8,-11-1 0,1-1 6,-15-1-6,0 1-363,1-1 374,-1 2-11,2-1-826,-1 1 823,19 2 1,-3 1 4,-2 0 1,1 1 75,0-1 0,0 1-81,3 1 1,2 0 595,-14 0-604,-1 0-566,5 1 0,-1 1 577,-13 1-6,14 0 1,1 0 1860,0 1-1858,4-1 1,0 1 56,-11 0-27,12 0 1,1-1 26,-20 2 195,15 0-189,-13 0-5,16 0 0,-18 2-5,13-2-83,-15 2 51,18-1-11,0 0 1,0 0-4,13-1 0,-1 0 5,-18 4-2,18-4 0,0 1-5,-13 2 12,0 0 2905,1 0-2757,2 0-1004,1 1 1006,1-1 3,2 0 1,0 0 7,2 0-11,1 0-801,0 1 430,0 0 5,1-1 541,-1 1-535,2-1-25,-15 6 5,11-4-1,-11 4-487,16-5 710,1 1 5,-1 0 974,1 0-968,-23 6-17,20-6-193,-16 4 193,29-8-6,1 0 299,3-1-304,0 0 1020,-4 2-946,7-4-8,-4 2-20,9-2 1040,-1 0-1631,3-2 87,2 1-246,4-2-4534,2 1 3048,3-4-202,1-1 182,4-4 425,3-1 1798,1-2 4,2-3-9,1-1 14,3-2 217,12-11-40,-5 5-3,11-7 10,-10 9 6,2 1 4,7-9-5,-9 8-257,4-6 70,-12 11-13,-3 2-6,2-5-18,-4 6-5,1-3-11,-6 5 520,-2 2 127,1-1 590,-2 1 705,2-3-771,-3 3-28,2-2-12,-4 4-71,1 1-61,-2 1-74,0 1-430,0 1-102,-1 1 258,0 0-696,-3 3 465,0 2 6,-4 4 14,-3 1 4,-2 3 72,-4 1 14,0 3 50,-4 0 10,-1 3-450,-3 2 174,-16 12-124,9-5-625,-13 7 627,14-10-20,1-2 55,2-2-20,3-4 8,2-2-3,4-1-37,3-5 242,3 1-68,3-2-3,1-1 516,3-1-672,0 1 6,0 3-26,-1 2-131,1-1-247,0-1 106,2-3-27,1-3 151,-1 0 128,2-2 868,1-1-852,0-3-394,-1-1-120,0-3-3,-1 1-60,1 0-35,0 0-19,1-1 160,-1-3-160,0 3 438,0-2 138,0 3-90,0 1 65,0 0-56,0 1-69,-1 0-60,1 0-12,0 1-33,0 1-304,0 1 357,-1 2 699,2 0-231,-2 1 354,2 0-522,0-1 54,0 0 5,0 1 225,0 1-135,-1 0-647,-1 7 282,1 0-333,-4 6 581,1 0-13,-2 2 30,-1 2-171,1 1 140,-2 1-79,2 1-32,0 1-12,2-1-102,1 0-21,2 0-75,0-1-23,2-1-16,1-1-57,1 0-16,1-2 2,1-1-22,-1-2 54,0-2 20,0-1-15,-2-3 92,2-1-25,-3-1 111,0-2 31,0-1 95,0-2-67,-1 0 1470,0-1-1445,0-6 304,0 2-104,-1-6 30,-1 3-198,1-1 21,-1 1 5,0 0-246,1-4 392,0 3-330,0-8 180,1 6-38,-1-5 151,1 3-24,0-8 56,2 4 78,1-7-101,2 5 142,6-12 24,-1 5-51,5-9 78,-2 7-16,5 0 101,1-1-69,3 1 76,15-9-75,4 0-1033,1 2 1061,-3 5-20,-11 10 14,-2 0-128,8-6-269,-10 6-66,6-4 0,-4 3 0,-3 0 0,0 0 0,-5 2 0,-9 6 0,-1 1 0,-2 1 0,-1 2 0,-3 1-211,-1 2-320,-1 0-250,0 3 26,-1 0-99,-3 1 895,-2 0 381,-4 1 196,-10 6 497,2 0-179,-7 5-936,4-1 0,1 0 0,-2 2 0,1 0 0,-2 2 0,1 1 0,0-1 0,-9 11 0,9-6 0,-7 8 0,9-8 0,0 1 0,-1 2 0,0 1-2997,-13 19 2733,8-8 63,-9 15-62,9-12 56,2 2-102,2 1 346,3-1-1635,1 15 1671,7-14-43,3 8 1835,7-20-2386,7 3-182,1-11-349,7 2-132,8-8-297,7-3-1850,0-2 166,3-4 3471,-5-3 1,-12-2-1,-1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32:48.8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3389 1740 25928,'16'-58'1158,"0"0"1,-1 4 0,-3 3-1008,-4-10-140,-1 1 93,-4 3-25,-1 3 46,-1 4-5,-3 4-716,-1 4 211,-4 6 1114,-2 5-1357,-3 6-165,-1 6 286,-2 4-216,-1 7 357,-3 4 358,-2 7-2229,-4 8 3358,-2 8 52,-5 10-163,-3 5 376,-2 8-315,-3 5-739,19-22 1,1 2-742,0 1 1,0 1 293,0 1 0,1 1-178,1 0 1,0 2 58,2-1 1,0 1 25,2 0 1,2 0-330,2-1 0,2 0 44,-1 28-46,7-4-71,12-9-161,7-8 1721,10-10-1784,8-11 426,5-8 652,4-12 177,2-8 338,3-11 350,1-9-302,-14 1 0,1-3-202,-10 7 0,1-2-218,1-6 1,2-3-1,-2-1-59,3-14 0,-2 0-614,0-1 0,-2-1 199,-4 0 1,-4 1-175,-7 14 0,-2 0-580,-1 0 1,0-1 292,-1 1 1,-1 1-557,0 0 1,-1 2 752,0 1 0,1 2-403,4-26 89,1 7 74,-4 9 123,-1 9 86,-3 9-11,-3 8 164,-1 6-216,-1 7 1286,0 1-1258,-1 12 1650,-2 2-1606,-1 14-11,-3 5 2819,-1 8-2754,-2 6 177,-3 8-951,0 5 1101,5-26 1,-1 0-6,1 1 0,-2 1-656,1 1 1,-1 1 660,0-1 1,-1 2-6,-2 13 1,0 1-3,4-12 0,1-1-2,-1 9 1,1-1-8,3 10-182,6-9 171,6-7 3,18 0-13,1-16 10,14-2 121,-5-16 82,4-6 253,3-5 73,2-7-666,-13-1 0,1-2 622,15-12-385,-8 1 0,-1-1 96,4-9-228,-16 12 1,-1 0-136,7-10-251,7-12 838,-12 14-827,4-6-41,-16 21 1628,-3 4-1347,-4 7 404,-7 10-190,-4 5-6,-7 12 0,-3 1 1185,-2 6-1207,-3 3-6,1 2-2739,-4 15 2745,8-12 0,1 9-148,9-18 148,7-3 0,4-4 22,19 1-5,-2-9 6,14-2 171,-5-8-110,21-13-39,-12 0 1088,-6-5 1,-1-3-1061,6-7 11,9-11-11,-20 7-475,-4-1 486,-5-1-314,-4-1 330,-3-14-282,-8 12 227,-1-9-2616,-11 16 2593,-3 3 707,-6 2-723,-4 4 0,-4 3-1,-3 4-10,-3 5 5,-1 3-1631,-2 4 1631,0 4-1326,-3 5 1326,0 4 1108,0 4-1119,-14 13-17,14-5-6,-9 11-16,19-10-28,4 1-12,4 1-82,5-1-2,6-1 1939,4-2-2117,8-2-147,7-3-195,12-2-3041,32-1 2151,-4-7 142,-14-5 0,1-1 434,-8-3 0,1-2-294,0-1 0,0 0 372,2-3 0,-1 0 252,-1-2 0,-1 0 272,-1-2 0,-1 0 1641,26-13-799,-6-2 1652,-7-1-1001,-5-1 258,-5 1 122,-6 0 1473,3-8-1685,-11 10 1214,0-4-1495,-12 13 1061,-3 3-1339,-3 4 182,0 2-553,-3 4 958,-1 1-1138,-4 4 527,-3 3-549,-4 6-16,-3 5-23,-3 5-28,-1 4-685,-1 4 657,1 4-28,4 0 6,4 1-6,4 0-12,4-2-313,5-1 319,5-2 1,5-1-1,5-4 17,5-2-5,3-4-12,4-4 29,3-5-23,3-4 39,-2-8 0,2-2-11,8-4-407,-10 0 1,-1-3 451,-1-7 17,-4-4 38,-1-1 7,-3-3-1,-2-2-5,-4 0 11,-1 0-11,-4-1-5,-2 2-1,-3 1 73,-2-6-135,-2 11-5,-2-2 567,-1 12-589,-1 3 289,-1 3-362,0 2 843,0 2-978,0 0-83,-1 4-164,-1 1-279,1 5-2644,-1 8-2161,3-2-3418,2 2 8923,2-8 0,0-4 0,0-3 0</inkml:trace>
  <inkml:trace contextRef="#ctx0" brushRef="#br0" timeOffset="468">6021 909 20392,'1'-8'3103,"-1"2"-2420,0 6 510,0 0-1159,-7 38-17,2-7-1561,0 1 1,-1 3 1571,-2 16-6,-1 2-225,-2 1 214,-2 1 12,-1 0-12,-3 1-1439,-1-1 1433,0-2 18,2-2-479,1-7 456,2-5 1187,4-7-1203,1-6 811,3-6-773,1-6 1885,2-4-1767,0-6 964,2-2-981,-1-11 590,1-12-635,1-5-11,2-11 23,2 6-12,5-2 12,2-1 5,3-1-1203,1 2 1175,3 1-168,2 4 134,1 2-21,23-8-24,-16 15-738,16-3 750,-23 18-2702,0 3 2708,-2 2 717,10 11-723,-7 2 0,7 8-32,-9 0 26,-3 3 1,-1 3-6,-4 2-17,-6 4 0,-3 1 0,-10 3-28,-6 1-201,-11 2 151,-8 1-23,-9 2 45,17-22 0,-1 1 785,-2-1 0,-1-1-788,-1 1 1,0-1 4,-1-2 1,0-1 22,1-1 1,0-2-15,-25 9-283,5-8 295,8-8-2338,6-7 2175,7-8 390,8-7-731,7-8-247,6-7-314,9-7-801,5-3-3084,10-5-3632,2 2 8643,2 6 0,-11 17 0,-3 8 0</inkml:trace>
  <inkml:trace contextRef="#ctx0" brushRef="#br0" timeOffset="1166">6573 1730 18722,'-3'6'3591,"1"-2"772,2-4-4335,34-27 22,-11 2-564,3 0 1,0-2 552,4-20-11,0-7-1107,-15 24 1,0-1 1081,0-3 0,-1-1-1,1-2 1,-1-1-3,0-2 0,0-1-3,0-1 1,0 0-226,0 0 0,-1-1 230,0 2 1,-1 0-672,-1 1 0,0 1 677,-1 4 1,-1 0 8,5-27 372,-6 9-355,-3 10 615,-3 8-598,-4 8 423,-4 5-452,1 9 1715,-4 4-1720,2 7 83,-1 4-117,-3 4 6,-10 17 1304,4 3-1276,-9 16-17,8 0 6,-2 9-889,1 6 885,5-9 1,0 3-1178,4-11 0,0 0 1161,-3 15 0,2-1 8,4-15 0,2-1 3,1 0 1,1 0-10,1-2 1,1-1-734,2-1 0,2-1 697,7 9 1,2-2-1459,12 14 1486,-5-21 0,3-4-24,15 1-225,3-7 213,1-7 5,1-4-5,-1-7 731,0-3-708,-2-8 21,-2-3 7,-1-9 44,-2-6-39,-4-5 0,-1-4 11,-2-4-28,-2-3 34,-2 0 11,-3 1 34,0 3 11,-4 6 1092,-2 4-1058,-3 9 2486,-4 5-2531,-4 6 1331,-2 3-1377,-2 3 1054,-2 4-1059,-3 3-5,-4 8-1,0 4-1195,-1 4 1195,3 3-625,2 2 614,2 0-392,4 0 409,5-1-11,4-1 0,6-2-2590,5-2 2562,4-3 11,20 3 6,-6-9 387,14-1-381,-12-9 5,1-4-654,0-4 676,-1-5-16,-3-5 0,-3-4-6,-1-3 22,-3-3-11,-1-1 12,-2 0 16,0 1 614,-3 2-552,-3 3 38,-4 4 40,-4 4 1377,-3 2-1472,-6 6 3235,-1 3-3223,-9 14-52,-1 2 29,-6 14-3070,-3 1 3015,-1 6-18,-2 5-239,-1 4 239,1 5-409,1 3 363,8-9 1,1 1-398,2-10 0,2 2 220,1 7 1,0 5 0,2-4 162,2 1 1,3-2-949,0 20 0,3-1-3908,0-18 1,1-2 4495,0-2 0,0-4 1,1 6-1,-2-19 1</inkml:trace>
  <inkml:trace contextRef="#ctx0" brushRef="#br0" timeOffset="1870">9964 805 32767,'-20'53'0,"0"0"0,1-2 0,2-3 0,7-16 0,1 0-446,-2 2 0,1 1 199,-1 1 0,0 0 71,1 1 0,0 1 198,0-2 1,1 4-146,2 3 1,2 5 0,0-4-492,0-3 0,2 0 293,0 21 0,5-3 46,7-26 1,3-4-674,10 11 70,12 2 264,-6-25 1267,3-7-4,2-6 371,1-7-1712,3-7 2638,1-8 208,2-8-1332,0-6-639,-10 6 1,-1-3-184,16-16 0,-16 14 0,-2 0 0,9-14 0,-2 2-1004,-4 2 1269,-5 4-1228,-3 5 153,-6 6 118,-4 7 1846,-5 6-1980,-4 5-184,-1 4 352,-4 4 1147,-1 4-721,-4 5 3330,-3 6-3309,-3 4-3125,-1 4 3369,-1 4 45,0 1-83,0 3 24,2 2-725,2 0 382,3 2-76,3 0-324,2 0 33,5-1 2846,4-1-5527,22 18 1041,-7-21-2232,17 11 4524,-12-26 1,-12-8 0,0-1 0</inkml:trace>
  <inkml:trace contextRef="#ctx0" brushRef="#br0" timeOffset="2043">10762 1272 16327,'-17'-43'209,"-1"-1"0,3 4 0,-1 10 2284,3 22-2490,2 4 1360,2 1-1438,1 2 830,4 0-901,0 4-236,2 2 68,0 5-201,2 3-308,3 3 2814,2 2-11822,10 9 9411,-5-9 0,2 0 1,-8-13-1</inkml:trace>
  <inkml:trace contextRef="#ctx0" brushRef="#br0" timeOffset="2429">11013 1450 21282,'3'-6'3170,"-2"0"-2397,-1 6 986,0 0-1759,16-26 17,-14 29-17,12-15 17,-18 38-1,0 4 1,-2 2 0,0 2-6,-4 17-1350,3-11 1339,-3 11 6,4-17-2949,0 9 2943,3-14-5,-1 3-40,3-18 67,1-7 23,0-3 89,2-7 806,3-5-912,5-7 12,3-5 27,5-6 2506,1-3-2506,4-6 0,0-1-17,2-3 18,1 0-7,0-1 6,-6 14 1,0 0-29,11-10 0,8-6-5,-15 21-324,-2 4 301,-3 6-5,-3 3-6,-2 5-6,3 3 1,-4 4 841,3 5-842,-5 4 335,1 4-329,-1 4-34,0 3 6,0 3-39,0 1-279,1 3 166,0 1-94,0 0-867,1 0 419,1 0-444,0-2-1163,0-1-3071,1-2-3892,-3-6 9104,-1-3 1,-5-10-1,-2-4 1</inkml:trace>
  <inkml:trace contextRef="#ctx0" brushRef="#br0" timeOffset="2642">12039 1118 21475,'6'-48'653,"-1"0"1,0 4 0,-1 8-200,-3 17-124,-1 7 1235,0 5-1526,0 3 408,0 3-447,-2 9 230,0 2-214,-3 27-10,2-4-1197,-1 18 1191,2-7 0,0 4-749,-1 6 726,-1 3-95,-1-12 1,-1 2-475,1-11 1,0 1 420,-3 11 0,-1 0-92,2-14 0,0 0-793,-3 12 0,1 0-174,3-12 1,0 0 952,0 13 1,0-4-1,4-11 1,1-4-1</inkml:trace>
  <inkml:trace contextRef="#ctx0" brushRef="#br0" timeOffset="3275">12455 1457 15336,'19'-44'631,"-1"0"0,1 4 1,-7 8 1861,-16 19-2208,-3 4 778,-5 3-923,-6 3 11,-5 1-5,-5 6 0,-5 2-6,-4 6-892,-5 4 886,-2 3-16,-1 4-783,15-4 1,0 0 715,-11 12-18,-7 10-53,25-13 14,6 0 12,6 11-1,7-10 12,8 8-6,6-14-11,7-1-11,5-2-17,5-2-611,3-2 527,4-3-1294,22 2 1137,-12-5-78,15-1 1649,-19-6-1896,1-2-157,-1-2-145,1-3-84,1-2-34,-2-4 107,1-1 179,-1-3 207,-2-3 230,0-3 162,-2-4 135,1-2 117,-2-2 134,-1-1 158,-3 0 206,-2 3 203,-5 1 145,-3 5 67,-6 2-1,-5 4-160,-4 3 478,-3 3-838,-3 2 3108,-3 3-3091,-9 2 365,-8 5-701,-4 2-34,-3 6-44,6-1-29,1 3-32,2 2-23,1 0-18,5 2-4,2-1-1,4 1 0,2-1 0,3 0 12,11 4-18,-1-6 18,11 3-12,0-8 0,3-3 6,2-2-6,2-3 0,1-1 0,0-4-3375,1-1 3381,-1-5-32,-1-3 55,-1-2-1,-3-3 6,-2-1 22,-3-3 5,-2-2-4,-2-1 10,-4-1-5,-1 0 11,-3 0 11,-3 1 11,-1 1 6,-1 3 3363,-4 2-3234,-7-2-79,-2 9-89,-7 0-17,1 8-17,-3 2-6,-2 4-5,-3 1-16,0 6-1,-10 13-11,11-2-1498,-7 10 1504,15-6-1,2 2-20,5 2-2,4 1-22,4 1-871,4 1 770,5 2-590,6-2 98,21 11 122,-3-12-213,18 7-364,-7-16 52,5-4-1653,4-2-2701,2-4 5389,9-3 0,-29-4 0,-1-1 0</inkml:trace>
  <inkml:trace contextRef="#ctx0" brushRef="#br0" timeOffset="3659">13836 1692 17132,'35'-48'939,"-1"0"0,-3 5 1,-5 4-212,-6 7-39,-5 4 943,-6 3-1111,-4 6-117,-8 4 817,-29 4-1064,3 8-39,-26 7-34,23 4 0,2 3-651,-19 9 586,17-7 1,0 2 2,3 2 1,2 1-18,-10 9-5,-5 10 6,24-12-45,6-1 452,7-1-425,3-1 1,25 8 0,-3-13-23,23 6-16,-7-17-28,5-3-12,4-2-5,2-4-697,1-2 747,2-6 23,-2-3 22,-2-4 0,-3-4 22,-3-5-1359,-15 4 1,-2-3 1380,10-17-24,-13 12 0,-2-1 226,4-19-179,-2-5-11,-2-4-915,-9 29 0,0-1 898,-1 1 0,0-1 59,1-14 0,-1 1-77,-3 12 0,0 0 138,0-18 1,-1 3 2,-2 1-5,-2-4-28,-3 29-34,0 6-33,0 7 207,0 4-275,1 3 2043,-3 8-2031,0 3 5,-5 9 0,-8 24 1,2-1 281,4-11 0,0 2-293,-5 22 918,8-24 0,0 1-932,1 2 0,0 1-20,0 2 1,0 1-43,1 1 0,0 1-64,1 2 0,2 0-73,-1 0 1,2 2-827,1 17 0,3 0-1644,1-14 0,2 0-2168,1 9 1,1-2 4297,7 6 1,-5-29 0,-3-13 0</inkml:trace>
  <inkml:trace contextRef="#ctx0" brushRef="#br0" timeOffset="4126">16486 1165 32767,'21'-57'0,"0"1"0,-5 12 0,-1 6 0,-1 1 0,-11 26 0,-2 6 0,-1 3-381,-3 14 272,-2 3 599,-11 33-490,7-17 0,0 0 0,-1 2 0,1 1 0,-1 3 0,2-1-24,-4 19-267,2 3 425,0 3-421,5-29 0,1 1-88,-1-1 0,1 1-829,1 1 1,0-1 644,1 0 1,0 0-224,0-2 0,2 2-3429,6 9 1,1-1-5142,2 13 9179,9 7 0,-10-44 0,-4-7 0</inkml:trace>
  <inkml:trace contextRef="#ctx0" brushRef="#br0" timeOffset="4335">16406 1064 23922,'-34'-40'-805,"1"-1"1,0 4 0,13 9 2045,20 23-1758,5 0 1990,5 0-1338,25-3-93,2 2-66,24 0-844,-14 5 1,1 1 1291,-10 1 1,3 1-2441,6 2 1,5 1 0,-4 0 1772,2 4 1,-3 0 0,-4-1 0,-3-1 0,3 4 0</inkml:trace>
  <inkml:trace contextRef="#ctx0" brushRef="#br0" timeOffset="4535">16051 1920 28568,'62'-6'-230,"0"-1"1,-2 0-1,-2-2-999,-13 0 1,-2-1 859,3 0 1,0 0-1468,1 0 1,0 1 374,0 0 1,0 0-2859,-5 0 1,-2 2 4320,-4 0 0,-3 1 0,2-1 0,-15 4 0</inkml:trace>
  <inkml:trace contextRef="#ctx0" brushRef="#br0" timeOffset="5118">17447 1514 21345,'-7'-4'2237,"1"1"-242,6 3-718,0 0-657,-16 7 62,8 10-656,-11 3 446,12 8-453,1 6 104,2-7 328,-1 8-397,1-10-2349,0-2 1874,-1-1 435,0-2-409,-4 5 568,1-10 76,-2 3 89,5-11 202,1-3 76,2-2 215,0-1 2985,1-2-3816,1-2 0,-1-4 0,1-14-126,-1-2-391,2-12 20,3 1-882,3-3 633,5-5 687,4-2 451,4 0-32,1 2-235,12-10-4,-2 7-463,0 4 260,-6 12-44,-10 15-363,1 6-68,0 1 173,1 4-2358,1 2 2507,3 5-6,1 2-410,1 6 360,1 4 358,0 3-78,-2 4-29,-2 1 18,-4 2 0,-3 0 1,-3 0 43,-4 11-33,-2-11 0,-5 9-45,-8-7 61,1-9-5,-5 2 17,5-12 3131,1-3-3092,2-3 577,2-1-572,1-4 241,0-2-258,0-6-16,-1-4-5,1-5 33,1-16-28,4 6 33,3-10-694,6 12 633,2 1 0,2 1-162,2 3 162,0 2 0,0 4 0,2 2 0,-1 4 0,1 2 0,11 2 0,-7 3 0,8 2 0,-8 5 0,0 3 635,0 4-635,8 10 0,-8-2 0,4 9 0,-12-5-24,-3 3-60,-3 2-73,-4 3-255,-3 2 20,-3 3-207,-5 2-381,-5 0-684,-4 2-3628,-4-1 5292,-4 3 0,10-19 0,1-3 0</inkml:trace>
  <inkml:trace contextRef="#ctx0" brushRef="#br0" timeOffset="5808">18663 1612 25241,'23'-45'88,"1"0"1,-3 4 0,-4 9 1631,-10 18-2034,-4 7 869,-1 4-965,-2 5 703,-1 4-543,-2 7-485,-2 9 302,-3 8 236,-2 9-1197,-3 9 1423,-1 6-4,-2 5-535,7-27 1,-1 0 536,1 0 0,-1 3-16,-6 14 1,0 2-11,3-12 0,0 1-8,-5 14 1,1-1-3,4-13 1,0-1-42,0 2 1,0 0-12,0 1 1,1 0-10,-1 0 1,1-1-966,0-2 0,1 0 967,1-4 1,0-1-58,-6 25-189,3-13 227,4-12 76,2-12 1804,1-12-1804,0-6 1008,2-13-1013,-1-6-7,1-13 1,2-9 33,0-9-11,4-9-331,3-6 336,-1 26 1,2 0-9,1-3 1,1 0-490,2-3 1,0 0 496,2-1 1,1-1-3,2-2 0,0 1-467,1-2 0,2 0 464,0 0 0,0-1-6,1 1 1,2-2 8,-3 5 1,2-1 0,-1 1-2,2-6 1,0 1 265,-4 8 0,2-1 1,-2 2-264,0 1 1,-1 2-3,0 1 0,-1 2 5,0 2 0,0 1-2,13-26 5,-1 9 6,-3 6-34,7 0 585,-9 16-624,13 1 40,-16 18-18,7 6 6,-7 7 11,1 6 0,0 7-11,-1 6 17,-1 7-96,-3 5 91,-2 7-4,-8-10 0,-2 2 470,0 20-490,-4-19 1,-3-1-34,-9 14-16,-11-4 552,-6-3-547,-6-4-28,-3-5-22,-3-4-40,0-5-78,0-4-124,4-3-184,2-5-302,3-5-2709,6-4-423,3-5 3994,4-6 0,10 3 0,1-3 0</inkml:trace>
  <inkml:trace contextRef="#ctx0" brushRef="#br0" timeOffset="6196">19245 1750 24385,'36'-26'116,"0"-1"1,0 1-1,14-12 1,-8 2-82,-16-8-383,0-3 163,0-6 79,0-5-405,-13 28 0,1-2 485,-1-1 1,0-1-68,1-1 1,-1-1-8,1-1 1,0 0-2,-1-2 0,1 0 106,-1 1 1,1-2 2,2-13 1,0-1 44,-3 4 0,-1 1-5,0 1 0,-2 3-1,-4 10 1,-2 3 64,-2 1 439,-4 9-501,0 7 624,-3 7-686,0 6 592,-4 6-619,0 7-1,-6 10 508,-3 8-502,-4 11 51,-2 8-218,11-18 1,0 0 200,-1 3 0,1 2-3,0 3 0,0 1 8,-1 2 1,2 2-876,-1 1 0,2 0 867,-1 2 0,2 0-33,0-1 0,1 1-62,1-1 0,1 0-68,1-2 1,1 0-82,1-2 1,1-1-90,2-2 0,0-1-104,3-3 0,1-1-1153,6 25 203,8-6-491,5-10-1183,3-7-1602,4-7-1411,-4-8 6077,-2-6 0,-12-8 0,-5-3 0</inkml:trace>
  <inkml:trace contextRef="#ctx0" brushRef="#br0" timeOffset="8088">19954 1626 17786,'-3'-51'213,"-4"18"2341,-2 48-2542,1 3-1,6-5 6,6-1-6,2 0 1340,8-2-1334,4 0 826,19-2-843,-6-3-5,14-2 2463,-12-5-2436,1-4 1,-2-2 11,-1-5-6,-2-2 12,-3-2 10,-2-3 28,5-15-50,-9 6 12,2-11 32,-10 12 95,-1-11-66,-5 12 5,-1-6 6,-5 14 28,-2 4-39,-2 2 5,-4 5-22,-2 1-11,-5 3 50,-22 6-106,9 3-470,-18 7 476,19 4-1,-1 2-39,3 3 23,2 3-6,2 2 404,3 2-392,3 3-2009,3-1 1975,3 2-1292,4 16 1197,5-13 282,5 12-400,7-15-124,4-1-117,6-1-163,5-3-190,5-1-1769,5-5 1467,4-4 1274,2-4-1362,-11-9 1,0-2 311,16 0 736,13-7-31,-23-5 308,-2-5-291,-3-4 655,-4-3 2663,9-16-2355,-12 7 0,7-12 836,-5-1-836,-7 10-39,2-9-111,-10 18-80,-2 4-71,-4 4 1202,-3 2-1427,-1 5 602,-2 3-775,-1 5 353,0 2-432,-2 3 11,-1 3-5,-2 6 11,-11 27-23,6-10-726,-8 21 732,9-18 0,0 0 0,1 1-5,0 0-6,2-1 16,0 0-16,1-1-6,0 10 17,3-18 6,-1 5 16,3-23 17,0-3 1,1-2 725,2-4-743,3-2-11,4-8 6,4-4 6,3-5 61,12-19-51,-5 7-916,9-14 922,-9 13 0,1 1 17,-3 6 0,0 0-22,6-4 5,14-14-17,-24 31-11,-1 3 1,-3 5-24,-1 1 12,-1 4-16,0 1 21,-1 1-10,0 3 5,0 2 5,-1 3 896,0 5-907,-1 3 6,0 4 0,-3 3-11,0 14 5,-3-6 1,0 9-12,-5-1 17,0-11 0,-2 8 0,0-16 17,1-4-12,1-4-5,0-2 39,1-5 6,1-2 6,0-2-12,2-4 6,2-2-29,5-6-16,1-3 6,4-4-17,1-2-426,2-1 454,1-2-6,1 0-6,0 2 12,1 0-6,0 4 1,-1 2 21,-2 3-33,-2 3-5,-1 2-7,-2 4-16,-2 2 12,0 2 436,-1 3-431,-1 3-1,0 5-4,0 2-1,-1 4-28,2 10 34,-2-5 0,2 7-12,-3-8-5,1-2-17,1-1 44,2 0 10,1-2 13,2-1-19,3-3 10,1-3-3376,4-3 3454,2-2 31,1-4 4,2-4 30,1-2 1,-1-4-36,10-12-32,-9 3-60,7-9-26,-13 6-27,8-12-390,-9 9 320,5-6 32,-11 12 3234,-3 3-3138,-3 4-29,-2 2 1,-3 3-13,-1 2-39,-1 3 515,-1 1-573,-3 0 170,0 2 49,-3 0-22,-1 3-28,-2 2-14,0 2 7,0 0 18,1 1 10,1 1-139,2 0-92,0 1 13,3 1 12,0 0 5,3 6-2,3-5 11,3 3-10,4-6 114,3 0 25,2-2 27,4-1 26,2-1 9,2-2 35,1-2-15,11-1 17,-10-5-244,8-2 217,-12-3 0,-3-4-69,-2-3-19,-2-2-17,-1-3-42,-3-1-4,-1-2-24,-2 0 8,-2 2 5,-1 0 60,-2-3-34,-1 8 11,-2-1-7,-1 10 10,-2 2-10,-3 1 210,-1 2-203,-4 0-3,-2 2 23,-3 2 38,-2 3-22,-3 4-1,-2 2-5,0 5-22,1 2 22,2 3-11,0 3-51,-2 14 28,7-8 6,0 10-33,10 1 16,4-10-1135,11 21 1051,2-23-26,10 7-167,-1-13 140,4-2 14,3-4-924,3-5 893,1-4 2,2-3-291,-1-4 380,-1-4 60,0-2 48,-4-6 18,-1-4 10,-2-4 5,-2-2-11,-2-3 3,-1-3 105,10-14-60,-8 10 29,6-9 28,-11 17 19,-1 2 21,-4 4 11,-2 3-34,-2 4 852,-2 4-906,-3 1 129,-1 4-261,-1 1 973,0 5-972,-1 1 413,0 7-379,-1 2 4,-1 16-9,0-5-12,-5 32 1,4-26 4,-2 16 18,5-23 2,0-3-1,2-1-21,0-3 23,2-4 7,1-3 12,0-4 18,1-3 13,1-2 2,3-4 366,2-2-23,4-5-60,1-4-15,2-2-18,1-1-3405,1-2 3385,1 0-1,-1 0-583,2 0 250,-2 2 53,9-2 43,-8 7-7,3 0 44,-10 8 54,-3 1 9,0 3 44,-2 1-60,1 2-54,-1 4 3158,0 2-3329,2 4-49,-2 1 219,2 4-354,-2 1-35,1 2 25,-1-2 53,0 1 88,1 0 46,2-2 52,1-1 68,12 2 85,-5-9-193,10 1 316,-7-9 76,2-4 44,2-4-72,0-4-69,15-16-88,-10 3-85,10-12-1141,-14 3 994,-1-4-107,1-5-56,-1-3 88,-5 6 1,-1-1 9,-4 8 0,0-1-572,5-12 1,1 0 611,-6 11 1,-1 0 22,0 0 1,0 0 14,-1 0 0,0 0 16,-1 2 1,0 0 12,-1 2 0,-1 0 104,9-23 28,-5 6 12,-4 7-387,-6 5 392,-3 9 17,-2 6 6,-2 5 789,0 6-894,-1 3 1535,-2 5-1529,-1 1 519,-2 5-513,-4 4-17,-3 6-12,-5 7-3374,-3 7 3374,-3 8 29,-3 7-1812,-2 7 1795,15-24 0,-1 4-597,-3 11 1,0 6 0,1-3 528,1 1 1,1 0 9,-1 1 0,-1 5 0,3-3-842,5 10 0,2-3 650,2-13 1,2-1-127,1 11 1,4-1-191,2-20 0,1-2-730,12 26-2979,4-7-4826,1-9 9112,-3-11 0,-9-15 0,-4-7 0</inkml:trace>
  <inkml:trace contextRef="#ctx0" brushRef="#br0" timeOffset="9177">23440 1648 21035,'-3'-4'2695,"0"1"-1458,3 3-1309,78-40-5678,-35 30 5685,10-12 1,2 4-93,-1 20 138,2 1-138,0 0 28,0-2 34,-3 0 39,-3 0 22,-4-4 826,-4-1-786,-4-2 10,-4-4 29,-4 2 28,-5-2 56,-4 1 56,-6 0 39,-5 3 11,-5-1 2706,-2 2-2779,-4 1 1577,-3 1-1599,-5 0 410,-6 2-326,-5 0 17,-5 1-22,-3 1-51,-2 2-51,1 4 1,-7 9-85,10 0-16,-3 6-17,14-4 23,2 2-12,4-1 0,4 1 17,2 0-11,5 0 11,3 1 11,13 7-17,0-7 232,10 4-34,-5-10-22,1-4-39,-1-3-21,0-5-3428,-1-1 3379,0-4-10,0-3-141,9-11 28,-9 1 102,5-8 54,-10 4 70,-2-1 80,-1 0 49,-2 0 34,-2 2-6,-3 2-25,-2 3-36,-3 4-19,0 2 21,-2 3-141,0 2 2922,0 1-3354,0 5 24,-2 1-10,1 6-24,0 2-27,0 3-39,2 1 43,8 11 405,2-6 41,22 17 43,-6-16-1129,14 6 1193,-6-11 55,2-3 34,2-3 8,2-3-3056,18-7 2998,-15-7-84,12-7-208,-22-7 41,-1-6-96,-3-5-1014,-3-8 901,0-6-62,-2-7-40,2-6 133,-14 25 0,0 0-35,0-2 0,0 0 38,0-2 1,0 0 28,-1 0 0,0-1-594,0 1 0,-1-1 638,-2 3 1,0-1 10,-1 2 0,-2 1 1609,4-27-1629,-5 6 108,-3 7-11,-4 7 122,-4 9-73,-18 0-49,7 16-1,-34 11 6,25 14 261,-16 15-277,19 1 0,4 8 0,1 6 12,4 5 154,4 4-166,4 3-716,4 5 716,7 3-108,4-13 0,1 1 102,1-11 0,0 1-2,5 12 0,1 0-18,-3-14 1,1-2-12,-2-1 1,2 3-65,3 12 1,1 0 21,-7-13 1,0 2-165,0 5 0,1 5 1,-3-6-215,3 18-5,-3-11 0,-1-5-82,-5-16-61,0-2-734,-6-23-230,-4-10-508,-5-10-1411,-7-9 1477,-4-5 678,-5-6 2535,-1-3-648,0-2-1331,2-1 2072,1 1-10,10 13 0,0 0-374,-7-13 75,-4-9-84,11 20 1372,-4-16-1737,10 19 2418,-1-22-2793,11 33-48,2-6-44,4 15-19,2 3-3,4 2 10,4 1 5,21 2 70,-3 4-92,17 2 2006,-7 2-1989,2 0-37,2 1-17,-16-5 1,1-1 12,13 2 11,-3-7 0,-1-2-32,-3-4-6,17-9-187,-31 3 173,-1-2 20,-3-1 45,0 1 270,4-12 451,-12 12-590,2-8 3,-13 14 1065,-2 2-1047,0 3 609,-1 1-737,0 1 64,-1 2-23,0 0-122,-1 1 21,-3 8 6,0 2 6,-2 10-28,2 3-3381,-1 4 3398,3 6-2325,1 4 2252,1 4-137,4 3 25,1 2-45,4 1-463,-1-13 0,1 0 110,2 17 151,-3-19 0,0-1-913,0 6-1041,-2-5-6868,-3-8 9248,-1-7 0,-1-8 0,0-5 0</inkml:trace>
  <inkml:trace contextRef="#ctx0" brushRef="#br0" timeOffset="9339">25814 1202 5980,'17'-27'0,"-3"6"0</inkml:trace>
  <inkml:trace contextRef="#ctx0" brushRef="#br0" timeOffset="9728">26297 1541 27857,'-48'-3'24,"0"1"1,4 1 0,8 6-91,13 22-233,4 4 90,4 2 121,8 2 0,3 2-51,1 8-565,3-8 1,2-1 500,7-1 24,3-2-2704,2-3 2909,2-5 59,0-3-301,0-5 421,0-3 18,1-5 86,8-4-13,-4-4 583,7-4-637,8-11-145,-8-1-25,11-10-42,-12 2-46,-2-3 3322,-2-3-3254,-7 0 1,-3-1-173,3-6-33,1-19 44,-15 32-8,-4 4 87,-4 2 117,-4 1-23,-4 2 190,-4 1 159,-3 1 59,-3 2-34,-14 1 116,9 4-556,-14 4-1126,16 14-183,4 1-933,9 8-2995,11-3-4056,2-2 9329,3-3 0,-1-7 0,1-2 0</inkml:trace>
  <inkml:trace contextRef="#ctx0" brushRef="#br0" timeOffset="10086">26709 1610 32767,'-20'46'0,"1"1"0,1-4 0,3-4-1166,9 1-1785,0-1 2230,1-1-2947,1-4 3390,1-4 153,2-4-1305,0-4 1393,0-5 75,1-5 722,0-3-431,0-4 3095,1-3-2886,2-2 1000,4-4 820,5-1-1405,4-6-515,4 0-438,4-4 0,3-1 0,2-2 0,1 1 0,1-1 0,0 2 0,1 1 0,-2 3 0,1 1 0,-3 5 0,0 1 0,-4 3 0,-2 2 0,-3 0 0,-2 3 0,-4 3 0,-2 3 0,-3 3 0,-3 2 0,-2 4 0,-1 2 0,-3 4-286,-4 0-109,-15 15 1,11-21-1,-8 7 1</inkml:trace>
  <inkml:trace contextRef="#ctx0" brushRef="#br0" timeOffset="10568">27535 1653 29185,'-3'-39'-1755,"0"0"1,-2-23 1459,8 60 255,2 5-2941,13 10 3067,0 5 1,-2-2-1,-5-5 1</inkml:trace>
  <inkml:trace contextRef="#ctx0" brushRef="#br0" timeOffset="10751">27729 2234 32767,'-3'-45'-2445,"1"9"-446,3 36 2855,2 5 1,-1-4-1,0 3 1</inkml:trace>
  <inkml:trace contextRef="#ctx0" brushRef="#br0" timeOffset="11716">3923 2879 10414,'-46'-24'-125,"-1"0"0,5 2 0,8 4 528,20 9 135,4 2 1140,2 1-1403,5 2 376,2 2-394,15 0 315,17 2-281,8 1-293,14 0 343,-4 3 6,9-1-190,-26-1 0,2 0-711,3 0 0,1 0 677,4 0 0,1 1 0,4-1 1,1 0-1242,5 1 1,1 0 1259,4-1 1,2 1-48,-17-1 0,2-1 1,-1 1-570,4-1 0,1 0 0,0 1 543,4-1 0,1 0 0,1 0-268,0 0 0,2-1 0,7 1 230,-14-1 0,6 1 0,3 0 1,3-1-1,0 1 0,-3-1 0,-4 1-108,2-1 0,-4 0 1,0 1-1,1-1 0,4 0 76,-6 1 0,2-1 1,3 1-1,1-1 1,1 1-1,0-1 0,-1 0 1,-2 1-4,4-1 1,-1 0 0,0 0 0,0 0 0,-2 0 0,0 0-1,-1 0 3,-1 0 0,-1 0 0,-1 1 0,0-1 1,1 0-1,2 0 1,4 0 0,1 0 0,1 0 0,2 0 0,0 0 0,0 0 0,1 0-2,-7 0 1,2 0-1,0 0 1,0 0 0,0 0-1,-1 0 1,-1 0 0,-2 0-32,8 0 1,-3 0 0,-1 0-1,0 0 1,2-1 0,2 1 32,-5 0 1,2 0 0,2 0-1,1-1 1,0 1 0,-1 0-1,-2 0 1,-3-1 0,4 1 0,-2 0 0,-1-1 0,-2 1 0,1-1 0,0 1 5,3-1 1,-1 0-1,0 0 1,1 1-1,-1-1 1,1 0 4,-1 0 0,-1 0 0,0 1 1,1-1-1,4 0 0,5 0 33,-15 1 1,3-1 0,3 0 0,2 0 0,3 0 0,0 0-1,1 0 1,-1 1 0,0-1 0,-3 0 0,-2 0 0,-3 0-5,8 0 1,-3 0-1,-3 1 1,-1-1 0,0 0-1,1 0 1,3 1 0,3-1-15,-11 0 1,3 0 0,2 1-1,2-1 1,1 0 0,0 0-1,1 1 1,-1-1 0,0 0 0,-3 0-1,-1 1 1,-2-1 0,-4 0 21,15 0 1,-3 1 0,-3-1 0,-2 0 0,-1 1 0,1-1-1,2 0 0,1 0 1,0 1 0,0-1 0,0 0 0,1 1 0,-1-1 0,1 0-14,-8 1 1,1-1 0,-1 1 0,1-1-1,0 1 1,0-1 0,0 1 0,0-1-5,0 1 1,1-1-1,-1 1 1,1-1-1,0 1 1,-1-1-1,1 1 1,0-1-4,0 1 0,-1 0 0,0-1 0,0 1 0,1 0 0,1 0 0,2 0 0,2-1 1,-5 1 1,2 0-1,3 0 1,1 0-1,0 0 1,1 0 0,1-1-1,-2 1 1,0 0-1,-2 0 1,-2 0-16,2 0 0,-2 0 1,-1 0-1,-2 0 0,1-1 1,0 1-1,1 0 0,1 0 1,2 0-7,-1 0 1,1 1 0,3-1-1,0 0 1,1 0 0,0 0-1,-1 1 1,0-1 0,-2 0-1,-1 0 1,-3 1 0,6-1 1,-2 0 0,-2 1 0,-1-1 0,0 1 0,-1-1 0,0 1-1,2-1 0,-1 1 0,1 0 0,0 0 0,0 0 1,0 0-1,-1 0 0,1 0 0,0 0-5,0 0 1,0 0 0,0 0 0,0 0 0,0 0 0,0 0 0,0 0 0,0 0-1,0 0 0,-1 1 0,1-1 1,-1 0-1,1 0 0,-1 1 1,1-1-1,-1 0-1,1 1 1,-1-1-1,0 0 1,1 1-1,-1-1 1,0 0-1,0 1 1,0-1-2,0 0 1,-1 1 0,1-1 0,-1 0 0,0 1 0,0-1 0,0 0-1,0 1 0,0-1 1,0 0 0,-1 1 0,1-1 0,-1 0 0,1 0 0,-1 1 0,1-1-1,-2 1 1,1-1 0,-1 0 0,0 1 0,1-1 0,-1 0-1,0 1 1,0-1-1,8 1 1,-1 0-1,0 0 1,1-1-1,-1 1 1,0 0-1,0 0-1,-1 0 1,0 0 0,1-1-1,-2 1 1,1 0 0,0 0-1,0 0 2,-2 0 0,-1 0 0,1 0 1,-1-1-1,1 1 0,2 1 1,2-1 8,-8-1 0,1 1 0,2 0 1,2 0-1,-1 0 0,1 0 1,0 0-1,-2 0 0,-1-1 1,-2 1 2,10 0 0,-3 0 0,-2 1 0,0-1 1,1 0-1,0 0 0,4 0 2,-7 0 1,3 0-1,2 0 1,0 0-1,0 0 1,0 0-1,-2 0 1,-2 0-1,-3 0 9,9 0 0,-4 0 0,-1 1 0,-2-1 1,0 0-1,0 0 5,0 0 1,-1 0 0,-1 0 0,1 0-1,2 0 1,2 0 19,-5 0 1,2 0 0,3 1 0,0-1 0,0 0 0,0 1 0,-3-1 0,-1 0-21,3 0 1,-2 0 0,-2 0-1,0 0 1,3 0 0,3 1 3,-10-1 1,3 0 0,2 0 0,2 0 0,1 0 0,0 1 0,-1-1 0,-3 0-1,-2 0 1,-4 0-7,18 0 0,-6 1 0,-3-1 1,1 0-1,3 0-13,-9 0 1,2 0 0,2 0 0,-1 1 0,0-1 0,-2 0 0,-4 0 3,3 0 0,-3-1 0,-2 1 0,-1 0 0,1 0 4,11 0 0,0 1 0,0-1 0,-1 1-9,-2-1 0,1 0 1,-2 1-1,1-1 9,-3 1 0,0-1 0,-1 1 0,0 0-17,-1-1 0,-1 0 0,0 1 0,-1-1 13,-2 1 1,-1-1 0,0 1 0,0-1-18,13 1 1,-1 0 0,-1 0-10,-3 0 1,-1 0-1,-1 0 6,-4 0 0,-1-1 0,0 1-8,-5 0 1,0-1 0,-2 1-10,16 0 0,-3 1 229,-8-2 0,-1 1-280,-8-1 1,-3 0-235,19 1-303,-19-2 781,-19-1-3150,-18-2 3458,-19-3 1,8 2-1,-6-1 1</inkml:trace>
  <inkml:trace contextRef="#ctx0" brushRef="#br0" timeOffset="15185">3141 4205 20672,'-52'-14'159,"0"0"1,2 1 0,6 9-2281,2 25 3348,-3 6-400,-1 4 966,1 5-1462,0 5 244,2 4-327,22-21 0,1 1-152,0 0 0,1 1-56,-16 27-1101,3 0 154,5-2-166,7-2-141,6-4-113,8-4-142,9-5 1693,26 2-1873,26-12 1534,-24-14 1,1-3 56,5-4 1,2-3 272,4-4 0,0-2-80,-11 2 1,0-2 54,10-1 0,-1-2 46,9-4 99,-5 0-1060,6-4 999,-18 4-384,5-2 949,-20 6-1020,-4 3-29,-2 2 341,-6 1 29,-1 2 528,-3 3-507,-2 3 3810,-5 13-3790,-1-4-398,-5 7 376,2-6-119,0-1 57,2-1-33,3-2-11,2-2 11,1-2 11,4-2 28,4-2 118,15-2-146,0-5-33,13-4-23,-4-5 6,22-17-2995,-9 4 2961,-14 5 0,0-1 11,13-11-2202,0-6 2213,0-1-592,-1-5 606,-11 7 1,-2-2-17,-6 7 0,0-1 2,5-10 1,0-4 30,-3-6 1,-2 0-21,-6 12 1,-1 0-9,4-13 1,-1 0 13,-8 16 1,-1 2-4,-1 1 1,-1 1-1,-1 1 1,-1 1 64,5-25 6,-4 7 185,-2-1-135,-3 19-22,-3 1-40,-3 21-44,-4 5 1954,-4 3-1943,-25 29-50,9-6 754,-3 11 1,-1 4-761,-4 10-12,11-13 1,1 1-6,7-6 0,1-1-6,0 1 1,1 2 2,1 0 0,0 0-5,1 2 0,0-1-6,2 1 0,1 1-9,0-1 1,2 0-23,2 0 0,1 0-8,1-2 0,2 2-85,6 8 1,3-1-25,8 17 344,-1-22 1,5-3-343,11-7 0,3-5 3,23 8-397,-15-13 0,1-3 442,-9-7 0,1-3-17,0-1 0,1-1-6,0-2 1,1-2-1,-2 0 1,1-3-51,13-7 1,-1-2 139,-13 4 0,0-3 31,18-10 0,-2-3 65,1-7-15,-21 11 0,-1 0 60,2-12 27,-6 0-2311,-5 0 2333,-4 0 29,-4 3 924,-5 2-902,-4 3-44,-2 3 38,-5 4 806,-9-2-884,-3 10-17,-9 0-16,1 11-12,-4 3-5,-4 4-1,-2 6 2421,-17 13-2365,13-2-23,-11 9-5,20-6-2860,4 1 2830,5 2 20,4 0 168,4 2-280,3-3-23,5 10-6,9-3 6,4-2-17,8-7 9,2-11 6,6-2 17,4-5 19,21-3 159,-10-5-109,14-4 30,-17-4 11,-1-5 2627,-3-2-2572,10-11 18,-3-5-331,-2 0 263,-9-1 8,-15 11 38,-3 0-109,-3 3-29,-2 3 13,-3 3 619,-1 2-620,-1 4 439,-1 2-445,-1 2 799,-2 2-765,-3 3-11,-4 3 6,-2 3 22,-14 14-22,5-1-343,-9 10 331,11-6 7,1 0-35,4 0 23,4 8-5,5-10 27,4 4-22,6-11-17,6-2 6,5-2 0,6-3-6,5-3 11,6-3-730,4-2 714,4-5-1106,3-3 1105,0-4 23,1-2 0,-3-1 11,-2-3-346,-2 0 357,-5-3-5,-3-1-234,2-14 267,-11 7 23,1-11-6,-11 11-5,-4-1-6,-3 0 67,-2-11-50,-2 10 5,-3-7 6,-2 16 598,-1 2-576,-2 5-22,0 2 1108,0 3-1058,-1 1 661,3 4-795,0 1 417,3 2-417,3 1 39,-1 4-39,1 0 6,0 6 5,1 2 12,2 2-18,7 15-16,0-4-11,6 11 22,-2-7-654,4 2 654,3 0-3196,4 2 3185,3 1-6,4-2-175,1-1 147,2-3-342,-1-3 337,-1-1 383,-2-3-529,15 15 89,-21-14-38,8 10-1,-26-18 3083,-3-1-3145,-3-2 204,-1-1-785,-11 3 708,0-5-871,-10 1-649,1-5-3194,-3-2-5036,3-1 9161,1-1 0,10 0 0,3 0 0</inkml:trace>
  <inkml:trace contextRef="#ctx0" brushRef="#br0" timeOffset="15476">5744 4179 26295,'-43'18'157,"8"-1"-129,28-2-17,3 1 6,1 3-17,2 1 0,5 3 11,2 2-22,7 2 11,4 1-6,6 1-940,5 1 957,6-2-16,5 0-18,5-2-1187,3-1 1131,1-3 12,0-1-2698,-4-2 2687,-4-1-6,-8-1-56,-6 0-56,-7 0-107,-6-1 248,-6 1-684,-6 0 587,-9 1-2116,-5 0 2268,-12 2 0,11-9 0,-1-1 0</inkml:trace>
  <inkml:trace contextRef="#ctx0" brushRef="#br0" timeOffset="15668">5762 4371 24946,'26'45'-40,"-1"0"1,-1-5 0,-9-3-325,-23-4-605,-4 0-2078,0 2 3047,-3 4 0,7-18 0,1-1 0</inkml:trace>
  <inkml:trace contextRef="#ctx0" brushRef="#br0" timeOffset="24304">7886 4213 21677,'-2'-58'321,"0"-1"0,-1 7 0,2 5 378,4 0-404,-2 20 859,2 2-1138,-2 20 273,-2 14-271,0 4 35,-1 15-17,-1 0-6,0 6-969,-1 3 948,1 5-39,-1 3 8,0 3-25,0 3 52,1-13 0,-1 3-20,0 2 1,0 0 20,-1 1 1,0-2-1,0-2 1,0-3-141,-4 10 34,-1-7-3,1-5-878,-1-8 856,2-6 22,0-8 21,1-6 16,1-4 157,0-6-76,0-5-24,-2-21 0,3 2-9,1-16 39,3 5 3,4-4 765,2-7-755,2-5 47,0 12 1,0-2-339,-2 10 0,0 0 304,3-10 0,0 0 46,4-15-14,0 4-4,0 3 24,0 6-156,1 4 235,0 6 0,1 6-25,0 5 31,2 5 21,1 4 23,2 5 28,3 4-38,4 3-139,1 4-47,4 5-33,2 6-54,1 8-135,1 6-941,-1 6 867,-1 8 136,-11-6 0,-1 2 14,-6-7 0,-1 2-440,5 9 1,-3 1 369,0 20 107,-10-29 0,-2 1 368,0 0 1,-3-1-313,-2 2 1,-2-1 3,-8 30 21,-9-3 33,-8-6 13,-6-5-12,4-20 1,-3 0-511,7-9 1,-1 0 510,-9 4 0,-2-2-4,-4-5 0,2-4-51,8-3 1,1-1-5,-9 0 0,1-2 388,-9-2-433,7-8-75,7-4-128,7-7-762,8-20 0,10 3 211,11-16-2676,14 8 3495,16-6 0,-13 22 0,2 0 0</inkml:trace>
  <inkml:trace contextRef="#ctx0" brushRef="#br0" timeOffset="24863">8892 4025 24185,'-34'33'157,"-1"1"0,1 0 0,-13 12 0,10-4-86,19-8-3291,4 2 3228,2 1 4,3 1 23,1 16-27,3-14-6,0 10-15,2-21 9,0-3 22,-1-5 960,1-5-913,1-4 845,0-5-646,1-2-15,0-4 43,0-11-239,-2 0 1,1-11 1761,1 1-1762,0-6-11,1-3-3331,2-22 3353,2 9-15,2-15-196,3 13 243,2 0-636,2 0 600,1 3 16,1 1-40,7-6 44,-4 14 2917,3-4-2900,9 11-55,-13 14 300,13 0-293,-16 16-58,4 5 24,9 20-47,-5-3-246,6 17 222,-8-6-27,-3 4-529,0 3 539,-2 1 52,-4-13 1,-2 1-13,5 17-569,-5-18 0,0-2 602,2 9 0,0-6-101,0-5 101,-1-6 0,0-6 924,-1-4-907,0-5 0,-1-4 663,7-9-663,-3-3-6,8-9 0,-5-4 0,2-5 20,-4-5 0,-1-2-14,3-13 219,-4 8 1,-1 0-237,-3-8 5,-2-1-1314,1-1 1298,-2 0 11,1 4-84,2-8 90,-3 17-12,1-2-5,-4 23-28,0 4-34,-1 6 354,0 3-718,0 10 1264,1 1-3964,4 22-2011,1-8 5148,4 14 0,-6-23 0,0 0 0</inkml:trace>
  <inkml:trace contextRef="#ctx0" brushRef="#br0" timeOffset="25248">9848 4272 19104,'1'-5'3209,"0"0"-22,-1 5-3114,-50 5-17,26 9-910,-8-5 1,1 3 887,7 18-23,2 2 517,3 2-517,3 13-27,7-11 65,2 7-49,11-16-5,4-4 22,7-4-17,6-1 0,5-5 0,4-3 0,3-4 39,18-2-344,-11-6 338,10-4 23,-17-4-204,-3-4 226,-1-3 6,-3-2 17,-2-2 17,-3-4 5,-3-1 6,-3-4 39,-2-16-101,-6 9-458,-2-10 441,-3 16 1,-3 2-220,-3 3 225,-1 3 1088,-6 5-1122,-1 4-16,-4 4-45,-1 3 248,-4 4-248,-1 3-17,-3 5-56,-1 5-95,-2 6 621,1 3-924,2 4-193,3 1-322,7 3-347,6 0-611,5 2-7848,17 8 8308,-3-12 0,4-1 0,-8-18 0</inkml:trace>
  <inkml:trace contextRef="#ctx0" brushRef="#br0" timeOffset="26038">10871 4317 18936,'1'-7'3377,"0"2"-2638,-1 5 1048,0 0-1535,-61-49-2001,24 42 1853,-7-15 0,-2 4 64,-7 34-45,-4 5-27,-1 3-74,29-10 0,0 1 3,1 1 1,1 1 2,-25 19-17,6 2 0,6 0-22,8-1 11,7-4 51,9-2-57,6-5 0,7-4 6,7-4 12,6-5 4,9-3 1,6-4 22,27-5-125,-6-6 94,-13 0 1,1-2-3,18-10-2438,3-6 2438,2-3 8,-29 11 0,-1-1-156,1-1 0,-2-1 153,-1-1 1,0-1 21,21-23-723,-4-3 735,-3-2 5,-5-3-11,-12 12 1,-1-2-26,-6 10 0,1-1-6,3-10 0,-1 0 0,-5 12 1,-1 1 19,10-28 11,-2 5 23,-4 6 934,-4 7-777,-7-1-130,-6 15 2777,-6 2-2805,-4 14 438,-3 5-471,-3 2-11,-2 7-28,-3 3 27,-2 8-10,-1 4 993,0 6-988,1 5-694,3 6 677,2 6-943,5 5 949,4 5-23,3 3-21,4 2-35,3 1-27,6-2-45,3-18 0,2-1-57,11 19-72,0-15 0,3-1-84,8 0 173,-12-17 1,2-2-191,7 0-195,0-5 324,-2-7 84,-2-5 84,-2-3 321,-1-7-231,-3-3 11,0-6 636,-2-6-597,-2-2 123,4-17 279,-6 8-335,2-12 6,-6 13 11,0 1 23,-1 2 310,0 2-249,-2 5 34,-1 4 0,-2 4-28,-2 3-57,-1 5-72,-1 1 647,-1 2-731,-2 4-11,-3 2-6,-2 5-17,-3 5 11,1 2-5,1 3-11,4 1-1,2 1 6,5-2-11,12 9 23,1-9-1,12 3-5,0-11 11,3-3 6,1-3-6,2-4 0,-1-2 0,0-4 5,-1-4 1,-2-4 5,-1-2 0,-2-2 6,-2-2 11,-2-3 0,-3 0 0,-3-2 6,-3-1 5,-3-1 11,-2-1 6,-3 0 23,-3 1 10,-1 2 1,-3 4 5,-1 1 0,-5 4-11,-3 2-11,-5 4 61,-14 4-3363,-13 11 3307,0 2-16,-3 10-23,14 0-5,3 4-6,2 4-207,3 2 190,3 4-1409,2 1 1398,3 3 5,3 0 2476,5 0-2526,4 1-45,6-2-61,7-1-107,8-4-167,6-3-1491,25 7-1075,-7-12-6536,12 3 9414,-19-13 0,-17-7 0,-7-3 0</inkml:trace>
  <inkml:trace contextRef="#ctx0" brushRef="#br0" timeOffset="28368">12618 4091 19272,'11'-46'1023,"-1"-1"0,0 5 0,-3 6-586,-5 19-23,-2 0-44,0 3 263,-5-2-404,0 6 85,-11-2-225,2 8-44,-7 1 0,1 4-11,-4 4-6,-2 3 5,-4 6-5,-3 3-494,-1 3 483,-3 4 11,1 2-11,-1 2-6,2 0 6,3 1-17,4 0-6,6-2 6,8 1-11,6-3 0,7-1-1,19 5 18,2-11-648,20 3 647,-2-14 1,6-2-1,4-3 12,2-2-6,3-3-5,-4-1 5,0-4 6,-6 1-11,-6 0 10,2 0-10,-17 3 5,0 0 468,-17 3-479,-2 1 16,-3 0-10,-3 2 697,-9 6-703,-4 1 28,-25 12-17,-9 4-5,-4 1-12,-1 2-642,15-7 659,4 1-11,0 2 0,5-2 5,3 1-5,4-1-407,4-1 402,3 6 5,7-8-12,2 4 18,11-4-12,4-6 18,6 3-7,3-8-5,6-1 11,3-1-5,3-1 615,16 1-621,-3 1 0,0 0 435,-12 1-441,-17-1 12,-5 3 6,-3 0-1,-5 3 0,-5 2 0,-5 1-5,-7 2 11,-18 12-217,5-6 208,3-2 1,-1 0-3,-5 4-12,-9 8 6,18-12 0,4-1 0,4-1 0,7 7 0,8-9-6,8 4-10,9-9-310,24 1-262,-2-5-812,20-1-4431,-7-6-4000,-1-1 9152,-6-1 0,-19 0 0,-10 0 0</inkml:trace>
  <inkml:trace contextRef="#ctx0" brushRef="#br0" timeOffset="30617">7792 6465 18133,'7'-51'907,"0"-1"1,-1 5-1,-1 4 196,-2-20-991,-2 22 336,-1-7 618,0 26-701,-1 6 397,-1 6-723,1 5 410,-2 2-466,1 7 671,-2 3-648,-1 8-6,-2 6 0,-2 6 0,1 5-6,-1 2-11,3 1-33,0 1-85,2 1-112,2-1-206,2 1-1378,9 13 83,1-12-1897,10 9 3645,0-16 0,-8-14 0,-1-3 0</inkml:trace>
  <inkml:trace contextRef="#ctx0" brushRef="#br0" timeOffset="30981">8162 5932 20958,'-45'-27'33,"-1"0"1,4 2 0,8 12-12,17 29-5,3 4 1188,2 0-1200,4 1 1,2 0-1,3 0 1,2 0 0,3-1 434,1-2-428,4 0 225,2-1-221,3-2 18,0-2 16,2-3 750,-1-3-660,0-2 45,-1-3 11,0-3 123,6-10-196,-4 0-11,6-11 12,-8 3-7,-1-2-10,-2-1 0,-3-1-1,-3-1 0,-2 1 1,-2 1-12,-2 1-11,-3 2-17,-2 3-11,0 3-11,-2 2-23,0 3-16,0 3-28,0 2-6,-2 2-17,0 2 0,-2 5-28,-1 4-50,0 4-62,0 4-129,2 3-156,3 3-208,4 2-246,3 2-354,5 0-1071,5 1-1062,6 0 3411,8 3 0,-10-15 0,1-1 0</inkml:trace>
  <inkml:trace contextRef="#ctx0" brushRef="#br0" timeOffset="32288">8506 6099 19865,'2'-5'3064,"-1"1"-796,-1 4-2262,10-15 27,-7 23-22,7-6-11,-10 27 6,0 3-984,1 1 984,1 0-582,2-3 570,1 1-11,0-2 0,2 11 23,-2-12 11,0 5-23,-2-16 12,0-4 5,0-5 951,-1-4-782,0-2 647,-1-1-625,2-4-46,1-4-66,2-4 0,2-6 10,1-3 18,3-4-23,0-3-11,1-1 79,9-19-301,-3 11 216,7-14-535,-4 18 513,1 2-11,2 5-11,0 5-336,-1 5 280,-2 5 27,-2 5-28,-1 2 23,-1 5 12,0 3-29,1 6 11,-1 4 12,1 5 16,8 16-22,-8-7-460,7 12 443,-10-12 17,-1-1 481,1-2-487,-1-1-134,1-1 134,1-3 6,-1-3-5,1-2 11,0-3-1,1-3-10,1-4 10,0-3 720,10-7-719,-6-4-3216,9-8 3204,-11-1 23,0-3 294,7-13-305,-9 6 22,4-11-6,-11 10-584,-1-1 596,-2-1-2051,-2 2 2056,-2 1 1942,-2-4-1942,-1 11 17,-3-2-17,-1 12 62,-1 2-39,-3 2 481,3 4-560,0 0 3282,2 2-3372,0 0 396,-1 2-295,1 1-5,-3 2 17,2 1-1,0-1-5,0 1 11,1-1-11,0 2-5,0-2 10,0 2 7,0-2-12,-1 1-6,2-2-11,-1 0 17,1 0 11,0-3-218,0 0 246,-2-4-16,3 0-29,-1-7 12,2 0-1,1-4 1,0-2 11,-1-3-6,0-3 23,0-19-6,-2 6 5,0-14 1,0 12 11,0-1-17,0 2-1033,-2 2 1044,0 3-5,-1 3 5,-1 3 6,1 5 0,-1 3-6,0 4 6,1 5-23,1 2-67,-1 6 28,1 4 17,0 8 0,-1 8 12,-1 7-24,-1 6 12,0 5 613,1 5-641,0 4 28,1 4-11,1 4-2119,0 1 2108,2 2-2565,0 0 2506,3-19 0,2 0-59,4 18-82,0-21 0,1-3-24,11 7-45,5-4-68,4-4-94,4-4-141,3-5-207,2-3-280,0-5-661,-1-5-2997,-2-2-4094,-6-4 8833,-6-3 0,-13-1 0,-4 0 0</inkml:trace>
  <inkml:trace contextRef="#ctx0" brushRef="#br0" timeOffset="32489">9468 6006 25102,'-2'-25'-555,"10"6"-150,28 19-3676,9-1 914,9 1-5501,-1-1 8351,-5 0 1,-23 1-1,-10-1 1</inkml:trace>
  <inkml:trace contextRef="#ctx0" brushRef="#br0" timeOffset="33750">11148 6303 20565,'4'-49'492,"0"-1"1,0 6 0,-2 3 11,-10-8 365,1 17-690,-6-6 51,-4 17-180,2 8 587,-7 4-558,3 8-2720,-3 6 2669,-3 6-6,-3 7-724,-1 6 702,0 4-602,1 3 602,2 3-234,4 2 229,3-1-6,6-1 5,5-4 2233,3-3-2233,5-3-5,11 1 50,2-10-16,13-1-23,2-11 0,6-7-630,-4-5 1,2-3 641,20-12-4,-17 6 0,1-3-122,2-7 0,-2-1 122,-9 6 0,0-1-780,7-8 1,-1-2 788,5-16 22,-3-1-237,-6-2 237,-5-1-19,-11 14 0,-2 0-4,-3 9 1,-1-1-9,1-9 1,-2 1 658,-1-13-647,-3 19 0,-1 2 13,0-13 1663,0-4-1651,-1 27 376,-1 7-399,0 6 3019,0 5-3086,0 2 326,-1 4-314,-1 4-7,-9 19 46,0 2 0,-6 18-1063,0-2 1051,1 6-5,1 5-11,1 5 10,9-14 1,1 1-17,1-11 0,2 1-14,-1 11 0,3 0-25,1-15 0,3 0-129,5 10 0,2 0 58,0-12 1,1-1-17,5 8 0,2-3-160,14 5 0,-6-18 1,2-2-29,15 7 163,-13-13 0,0-1-163,12-6 62,1-2 84,-2-8 12,14-11 161,-14-1 46,7-9-384,-19 4 423,-4-2 38,-3-2 24,-3-1 32,-3-3 259,2-16-702,-6 12 578,0-11 34,-8 19 16,-2 3 1531,-2 4-1575,-1 4 388,-3 4-539,-4 4-62,-3 3-28,-5 2 649,-3 3-638,-19 13-45,-7 10-3249,-2 6 3227,4 5 6,17-8-851,3 2 851,3-1-349,5 1 343,3-4-6,6 0 0,2-4 1,6-2 10,24 7 1,-4-12 2686,21 2-2675,-12-14-6,4-6 482,0-2-482,1-6 11,-2-3 136,-3-3-34,6-15-52,-13 5 12,2-13 0,-14 7-11,-5-4-6,-2-1 1,-2-3 72,-3-14-45,-1 15 22,-1-6 95,0 18-55,-1 11-34,0 3-55,1 10 655,-1 3-734,1 1 447,0 1-441,-1 4 119,-1 3-102,-2 9-7,-1 6 1,-2 7-3393,-1 6 3387,0 4 0,-1 3-780,3 1 780,1 1-6,3-2-5,1-3 0,6-2-259,3-4 270,8-3 5,6-4-84,25 3 81,-16-19 1,2-3 0,1 2 0,0-3 1117,3-4 0,-1-3-1120,16-7-385,2-6 380,-2-6-7,0-5 84,-2-4-83,-2-4-749,-2-5 765,-4-6-458,-20 19 0,-1-2 447,-1-1 1,-1-2-4,0-1 1,1-3 15,2-10 1,3-6 0,-3 4 0,0 0 0,0 0-1,-1-1 1,3-5 0,-4 6-8,-5 8 0,-2 3 11,0 0 0,-2 1 6,5-28 5,-9 26 1,-3 0 651,-5-23-629,-3 8-12,-7 20-5,0 22 817,0 3-845,-12 15 0,3 4-6,-11 14 6,4 3-5,-1 5 814,-2 8-820,1 6-218,15-22 1,1 2 219,0 2 1,0 1-718,2 3 1,0 1 719,1 3 0,1 0-16,1 2 0,1 1-1047,2 2 1,0 0 1023,3 0 1,0 0-7,0 0 1,3 0 83,1-4 0,2 0-87,1-2 1,3-1-65,1-4 1,3-1 38,1-2 1,2-2-101,19 22-45,5-6-45,6-9-73,3-6-78,2-6 639,-1-5-1031,-2-5-392,-5-5-1221,-5-4-6515,-7-3 8940,-8-2 0,-10 0 0,-6 0 0</inkml:trace>
  <inkml:trace contextRef="#ctx0" brushRef="#br0" timeOffset="34271">12852 6104 20841,'-44'-4'498,"1"1"1,3-1 0,9 2-286,23 1 40,4 1-287,3 0 31,1 0-30,4 0 5,4 0 77,9 2-61,10 1-60,10 1-68,2-1 0,2 0-828,-7 0 1,1-1 815,14 0 1,1 0-31,-12-1 0,-2-1-9,1 1 1,0-1 2,-2 0 1,0 0-1397,-1-1 1,-1 0 1287,29-2 83,-4-3-1034,-4-2 1203,-4-1-315,-6-1 465,-5-2 654,-5 0-429,-7 0 128,-4 0 2440,-7 0-2255,-4 2 1746,-5 0-1768,-4 3 695,-1 1-958,-3 0 500,-3 2-741,-3 1 134,-16 2-112,1 1 0,-13 3-257,4 4 240,-3 4-851,-3 3 795,2 3-22,0 2-17,3 3-5,4 1 10,4 1-16,5 0-28,4-2 17,5-3 16,4-3-5,4-2 28,3-3 280,6-1-247,5-2 894,8-2-849,6-2-39,7-2-11,6-2 18,3-4 89,19-8-52,-16-2-675,11-7 715,-23 2 431,15-21-425,-22 15-12,8-14 6,-24 23-22,-3 2-17,-3 3 33,-2 2-83,-1 4-73,-1 1-6,0 3 699,-2 0-699,1 1 0,-4 1 0,-6 6 0,-1 0 0,-7 8 0,3 0 0,0 3-80,0 3-278,1 16 67,6-8-118,1 11-112,9-13-151,4-1-246,5-1-343,5-2 1261,18 6 0,-19-16 0,10 4 0</inkml:trace>
  <inkml:trace contextRef="#ctx0" brushRef="#br0" timeOffset="34440">14331 5965 25681,'-11'-38'-182,"0"0"0,-5-22-81,15 60 184,0 3-749,1 3-606,0 6-2824,0 4-4899,0 1 9079,0-1 0,0-7 0,0-3 0</inkml:trace>
  <inkml:trace contextRef="#ctx0" brushRef="#br0" timeOffset="34604">14295 6390 24049,'7'5'2364,"-2"0"-2112,-5-5 207,0 0-392,17 69-95,-13-37-1118,4 13 0,-3-1 519,-12-8-9204,-12 17 8984,4-19 1,-1 1 0,11-26 0</inkml:trace>
  <inkml:trace contextRef="#ctx0" brushRef="#br0" timeOffset="37714">7547 8142 21186,'8'-50'827,"0"1"0,0-3 0,-1 5-357,-1 8 424,-2-2-122,-6 16-516,1 14-245,-2-1 71,2 12-110,-1 2 289,-1 3-256,-1 6 12,-1 6-11,-3 5-6,0 5 22,-8 19-22,2-8-1455,-4 13 1444,5-12 17,-1 1-442,0 1 419,0-1 1,0-1-1,2-4 34,-3 3 5,6-13-11,0-2 28,6-15 1458,1-4-1217,1-2 377,1-14-629,0 1 0,1-14 11,2 2 6,2-6-6,3-5-464,2-3 464,2-4 0,2-3-11,0-1 8,-2 14 1,0-1-2033,6-14 2068,6-11-4,-9 23 21,-3 5 1,-1 4 89,-1 0-106,-4 8-12,0 1-5,-5 9 364,0 3-387,0 1 2143,-1 1-2366,0 1 190,-2 6 11,2-1-11,-2 4-17,1-1 12,0 2 5,1 1 0,-2 3 0,1 1-11,0 2 11,1 0 0,-2 2-6,1 0 6,0 1-6,-1 1-5,1 0 11,-1 1 0,0 2-5,-1 2 10,-2 4 12,-6 20-911,0-9 894,-5 16 0,2-15 6,-2 0-12,1-2 6,1 0-28,1-4-5,4-3-110,1-4 137,3-3 17,1-4-5,2-5 0,1-3-1,0-4 34,1-3 871,0-3-776,0-1 77,0-10-194,0 1-22,0-10 21,0 2 7,0-5-12,0 0-11,-2-16 0,1 5 11,-2-14 6,2 9 17,1-26-18,3 12-5,-1 15 1,2 1-2792,5-17 2791,5 0 6,2 1-1896,4 1 1890,2 4-9,1 3-13,13-4 5,-6 16-122,9-3 123,-9 19 16,1 4-11,1 4 0,1 3 5,1 4-16,17 14-11,-12 3-8,14 13 7,-17 0-16,0 5 1249,-1 4-1249,-3 0-6,-3 1 1,-5 0-18,-6 0-28,-6 0-106,-13 21 124,-8-14 44,0-15 0,-3-1 0,-17 12-6,-8 0 28,-9-2-8,21-22 0,-2-1-790,-1 0 1,-2-1 780,-1-1 1,-1-2-34,0 0 0,-1-1-335,-1-1 1,0-2 300,2-2 1,0 0-163,-29 4-123,7-6-230,9-3-370,9-4 1392,3-15 1,17 10 0,1-9-1</inkml:trace>
  <inkml:trace contextRef="#ctx0" brushRef="#br0" timeOffset="38456">8461 8156 23450,'11'-47'437,"0"0"0,-1 5 0,-2 6 666,-1 14-851,-2 2-3553,1 0 3452,-2 6 873,0 2-884,-3 7 173,0 3-318,-1 2-1,1 4-22,1 2 3420,1 7-3392,2 3-11,0 3 39,0 5-34,-2 2 6,-4 37-17,-5-20 6,2-8 0,-3-1-6,-6 5-624,-2 0 624,-1-3-6,0-2 23,2-5 0,2-6 12,2-4 4,3-7 29,1-4 84,1-4-62,2-4-33,0-5 602,0-5-608,0-3 5,0-5 51,2-15-39,0 3-17,3-13 28,1 7-633,3-3 622,2-5-6,2 0-11,2-3-6,-3 13 1,1 1-767,6-17 752,-5 19 1,-1 1 30,4-6-22,-1 6-6,-1 6-149,-3 7 154,-1 7-27,-1 5-6,0 2 1,2 6-1,2 4 6,5 6-6,2 8 17,3 6-51,8 27-164,-13-24 1,-1 2 203,1 0 0,-2 1-6,0-2 0,-2-1 701,4 10-724,-3-3 35,1-2-18,-2-4 150,0-4-150,0-4-5,5 0 23,-4-9-1,5 0 12,-7-11 1061,1-5-1022,3-14-17,-2-3 6,5-11 50,-1-12-45,-5 8-5,-1-15 44,-6-6-583,-4 11 539,0-15 5,-1 17-39,-1 3 23,0-7-23,-1 9 0,1 9-29,0 14-38,-1 13-151,2 1 89,0 5-34,1 1-772,12 25 431,-3-9-501,10 18 170,-7-15-1474,8 13-1691,-5-9 4000,8 10 0,-14-25 0,-1 0 0</inkml:trace>
  <inkml:trace contextRef="#ctx0" brushRef="#br0" timeOffset="38812">9499 8000 27566,'-40'-2'-22,"4"5"16,18 21-5,1 1-11,3 1-1,3 0-10,4 1-51,4 7 45,6-9-12,2 4 1,7-13 16,2-2-11,3-3 12,3-2 10,2-4-5,2-3 17,3-1 6,1-5 89,22-11-23,-21 1-248,15-9 283,-27 6 4,-2 0 1,-3-2 6,-4-2-1,-4 0-11,-2-2-5,-4 0-17,-2 1-12,-4 0 1,-4 1-12,-1 1 6,-8-3-45,4 7-11,-6-2-28,9 10-33,0 2-40,4 3-196,-2 4 79,5 5-62,-1 4-129,4 5 109,2 2-540,3 3-359,5 1-425,4 2-1227,6 0-6139,3-4 8990,-1-2 0,-8-9 0,-4-3 0</inkml:trace>
  <inkml:trace contextRef="#ctx0" brushRef="#br0" timeOffset="39579">10368 8024 23136,'0'-5'2403,"0"1"-1216,0 4-895,-67-41-1802,34 31 1563,-11-10 0,-1 5 31,5 22-90,-2 7 29,2 3-1,0 3-5,4 4-17,3 3 0,3 2-306,5 2 266,0 14 445,11-13-427,3 8 5,13-18 472,6-2-455,7-5 0,8-3 0,25-5 6,-6-6-829,18-6 831,-26-4 1,-1-3 13,16-8 0,-18 6 1,0-2 36,-4-3 0,-3-1 14,12-12 16,5-13 102,-13-4-102,-10 9 1,1-15-6,-9 12-77,-5 8 1,0-1 48,3-19-344,-4 18 1,0 1 360,1-12 22,-1 3-33,2-6-246,-4 17 184,0 1 724,-2 20-724,0 6 435,0 4-435,-2 3 1489,-1 5-1489,-5 15 0,-6 20 0,0 6-610,-1 10 610,6-10 0,3 3 0,3-13 0,0 1 0,0 20-661,2-19 1,0-2 520,2 16-61,3-1-40,3 0-81,3-16 0,3-1-109,9 17 190,-5-20 0,2-1-235,14 4 78,-6-16 0,2-1 168,15 3 96,13-3-373,-20-14 501,-2-7 23,-3-3 67,10-16 5,-12 3 18,5-11 33,-13 6 5,-4 1 13,-2-2 32,-3 3 764,-2 2-428,-2-1-302,-5 11-67,-1 1 1264,-13 10-1382,-1 4 555,-12 5-494,-13 11-83,9-4-17,-7 7-33,15-1 33,11-6 0,1 3 11,9-8-6,5-2 18,4-2-12,7-3 39,18-2-22,11-8-11,3-1-1200,-1-6 1199,-14 0 18,-4-1-2972,-1-2 3010,-4-1 52,5-13-164,-11 5 57,2-11 34,-12 7 16,-2-15-356,-3 11 340,-2-6 33,-6 15 669,-1 4-669,-4 3 3122,-4 4-3134,-2 3 143,-2 3-148,-2 4 28,-12 4-56,4 5 17,-10 4-48,9 6 9,-1 4-23,0 4-22,1 4 11,1 4 6,4 3-23,1 4-16,4 1-40,4 2-50,4 1-78,5-1-101,6 0-174,6 1-342,8-2-4081,9-5 1,3-2 2948,3 3 1,-7-10 0,-3-5 0,-12-15 0</inkml:trace>
  <inkml:trace contextRef="#ctx0" brushRef="#br0" timeOffset="40326">12783 8102 17331,'12'-46'369,"0"1"1,-1 4-1,-3 9 2297,-6 22-2615,-2 6 1374,0 5-1408,-2 6-17,-1 7 23,-3 9-1416,-3 10 1393,-2 9 8,1-4 1,0 3 684,2-8 0,1 1-685,-4 13 1,1 0 2,2-11 0,1-1-11,1 1 0,-1 0 0,1-1 0,0 2-998,-3 15 0,0 0 986,3-13 1,-2 0-11,-1 11 0,-1-1-98,3-15 1,0-3 19,-8 26 4,3-5 7,2-11 38,3-9 12,3-9 67,2-10 1867,1-7-1878,1-6 11,0-8-33,0-7 879,1-9-863,1-7 23,1-7 2718,0-9-2713,1-6 6,-1-8-26,-1 27 1,0 0-496,0-2 0,1-2 490,-1-2 0,1 0 3,0-2 0,0 0-1,1-2 1,0 0-966,0 0 1,-1-1 965,1 1 0,-1 0-3,0 2 0,0 0 0,-1 1 0,1 0-3,-2 3 0,0 0 3,0 3 0,1 0-876,0-28 901,1 9-45,0 9 29,2 10 280,0 8-297,0 8 1023,0 6-1029,1 5 2065,1 4-2082,15 3 17,1 5 1073,15 6-1079,-4 7-10,3 6 4,0 8-16,-3 7 23,-4 6-961,-3 4 938,-4 4-17,-2 0-11,-5 0-17,-4-1 17,-3-2 6,-5-3-6,-11 13 45,-4-19 5,-10 8 12,-2-21-212,-4-4 200,-18 5-5,7-10-1056,-13 2 1061,15-11-11,-1-4 585,3-3-657,3-2-130,5-3-262,5-4-354,5-4-711,7-5-1815,4-2 3361,11-6 0,-3 11 0,4-2 0</inkml:trace>
  <inkml:trace contextRef="#ctx0" brushRef="#br0" timeOffset="41306">13366 7972 19238,'3'2'1461,"0"0"590,-3-2-2029,37 67-1099,-17-40 1077,4 13 0,2-1 346,-4-15-357,-3-1 11,-4 0-3026,-5-2 3038,-6 0 128,-7 4 16,-4-8 433,-7 1-309,-2-9 45,-2-4 420,-10-2-376,7-6 3746,-11-7-3784,16-3-35,-1-5-60,9 0-74,4-1-50,2-2-45,4-2-22,3-1-34,7-2-22,6 2-6,7 0-783,5 2 749,5 1-27,4 4-34,4 2-34,0 2 6,2 4-5,-2 0-18,-2 4-3324,13-1 3286,-17 4-214,16-1 213,-28 3 51,1 0 61,-15 0 62,-5 0 817,-3 1-509,-3 0-140,-4 0 3432,-2 0-3370,-3 0 11,-1 1 16,1 1 146,-6 1-240,5 0-34,-3 2-23,6-1-33,1 1-17,2 2-17,2 0 0,2 8-5,3-4 5,6 6-11,5-4-6,6-1-16,18 4 16,-5-5-3402,27 3 3402,-25-9 0,16-1-126,-26-4 154,5-3 6,-15-2 50,5-10-38,-8 1 16,1-7 0,-8 2 2947,-2-15-2941,-2 5 0,-2-13-6,-2 10 16,-1-1 1,-1 0 123,-3-10-61,3 12-1,-5-4 0,3 18 257,-5 0-307,3 7-33,-5 0-23,4 6-17,-2 2-11,-1 2-6,-1 4 472,-9 11-466,5 2-5,-11 25 5,13-12-28,-2 12-11,10-11-90,4 17 34,5-12-1744,5-5 0,3-1 1609,7 4-33,13 10-78,-2-18-68,4-2-106,3-5-497,-1-6 1,2-3-497,9 1 1164,-10-4 0,-1-3-222,0-7 190,-4-3 197,19-19 375,-20 6 118,12-15 123,-26 11 509,2-15-403,-7 8 22,1-11 2,-4 15-19,-3 3 721,-1 6-855,-1 3-89,-1 5-118,0 4 3256,0 2-3374,0 1 120,-3 7-209,0 0-5,-2 8-12,2 0-5,1 3 16,1 1-5,3 0-12,3 0-16,4 0 34,3-1-1,4-1 6,4-2 17,2-2-23,3-1 1,3-4 5,2-2 5,0-2 12,0-2-6,-3-4 107,6-7-45,-11-2-210,5-8 249,-13 2 12,-1-2-12,-3-3-12,0-1-27,-3-3-45,0-1 34,-2 1 50,2-12-45,-3 12-44,1-5-23,-3 15 0,0 2-12,0 6-273,-1 2 33,0 6-129,1 3-235,1 3-2263,11 11-3008,0-1 5887,12 10 0,-15-15 0,1 0 0</inkml:trace>
  <inkml:trace contextRef="#ctx0" brushRef="#br0" timeOffset="41492">15752 7824 25516,'-1'-4'2089,"0"1"-1988,1 3-454,-13-14-291,10 17-515,-9-5-1098,12 21-7400,0 1 9657,0-2 0,0-8 0,0-4 0</inkml:trace>
  <inkml:trace contextRef="#ctx0" brushRef="#br0" timeOffset="41676">15752 8376 21722,'-22'54'-82,"-1"-1"0,2-3 0,1-5-260,-1-7-375,-1 3 1652,-3 2-935,-4 5 0,14-22 0,-1-2 0</inkml:trace>
  <inkml:trace contextRef="#ctx0" brushRef="#br0" timeOffset="42332">7364 9883 19920,'-2'-40'382,"0"0"1,1 4 0,-1 8 2071,2 22-2387,0 3 962,-2 2-1017,2 6 550,0 4-529,0 38-33,0-10 454,0-5 0,0 2-499,0 14-61,0 5-79,-2 3-277,1-13 0,0 1-71,0-10 1,0 0-1363,0 12 1,0-1-4939,1 19-2516,0-8 8731,2-10 1,-1-23-1,0-9 1</inkml:trace>
  <inkml:trace contextRef="#ctx0" brushRef="#br0" timeOffset="42605">7254 10362 17054,'-1'-61'888,"0"-1"1,1 6-1,0 4-338,3-7-97,3 4-61,2 4-95,1 5 1324,0 5-1431,0 4-61,1 7-45,0 2-28,1 7 1018,2 3-1052,2 4-2033,2 2 2005,3 5 1,5 2 982,5 4-1000,7 4 1,4 4-46,5 14 1,1 4-145,-16-7 0,-1 1 146,9 9 1,3 6 0,-6-2-16,-9-3 0,-3 1 8,7 10 0,-3 0-487,-12-9 1,-4 0 430,6 30 36,-16-8 1,-6 1 89,-1-21 0,-2 0 6,-4 16 0,-8-2 5,-17-12 1,-5-7-4,14-10 1,-1-1-48,-18 8 0,-1-3 1168,-8-9-1635,-1-5-433,2-3-1001,3-3 1825,-1-2 1,26 0-1,2-1 1</inkml:trace>
  <inkml:trace contextRef="#ctx0" brushRef="#br0" timeOffset="43507">8153 10129 22504,'11'-40'397,"0"0"1,-1 3 0,-2 11 778,-7 22-913,1 2 159,-2 2-394,0 4 165,2 2-159,1 7 560,2 4-566,1 5 0,-1 4-5,0 4-12,-3 4 11,0 20-5,-4-12-1643,-2 15 1632,-3-17-6,-2-1 11,1-3 6,-2-3-12,1-3 6,0-7-5,1-4 16,2-6 34,1-5 62,2-3 28,1-3 134,1-1 1435,0-9-1659,0-1-3397,-1-9 3385,0-4 18,1-3-12,1-6-294,0-5 295,0-4-23,2-4-613,2-3 635,2-1 17,3-1-11,1 2 6,2 2 11,1 4 5,1 5 6,-1 4 2940,4-1-3008,-6 13 1,2 0-11,-4 11-6,-2 4 11,3 1-11,-1 3 383,3 5-383,3 3 974,3 6-985,2 6-192,2 6 186,2 8-756,1 5 751,0 7-1301,0 4 1295,0 1 0,-1 0-2632,-1-1 2644,0-4-7,-2-2 40,-1-6-39,7 6 16,-8-16 442,2 3-436,-10-19 28,-2-4 923,-3-4-940,0-4 3332,0-5-3331,0-6 4,2-7 1,1-6-3206,0-4 3206,1-4 17,-1-3-553,-1-20 558,-3 10-11,-1-17 11,-3 18-22,-1-3 5,-1 2-5,1 1 0,-1 3 16,1 6-16,0 5 0,0 6 0,0 6 0,-1 4-17,1 7-17,-1 2-62,-1 4 2778,2 1-2822,-1 6 854,3 2-911,2 8-964,5 3 848,3 5-3143,4 3 3003,1 4-406,2 2 125,2 3-2271,1 0 1353,0 2-2589,1-1 4320,1 4 1,-11-19 0,-2-2 0</inkml:trace>
  <inkml:trace contextRef="#ctx0" brushRef="#br0" timeOffset="43879">9373 10184 21653,'-6'-41'293,"1"-1"0,0 4 0,-1 9 1765,0 22-1952,-1 4 709,-2 1-747,-1 3-29,-3 3 11,-1 2 17,-12 16-55,4-3-7,-6 11 6,9-4-22,2 0 6,3 2-2584,2 13 2550,6-11 17,2 8 892,7-13-920,3-3 22,4-1-23,4-2-10,4-3 10,1-2 18,4-3-6,2-4 11,1-3 16,2-2 12,12-6 40,-1-7 4,-2-2 7,-9-6 16,-12 2 0,-4-1 6,-2-3 11,-2-2 11,-4-2-16,-1-2 3402,-2-2-3419,-4-1 39,-7-15-57,-1 11-272,-8-8 267,2 17-27,-1 3 4,-3 5-21,-1 4 5,-2 4-23,-14 6-5,11 5-28,-8 7-151,12 10 62,9-1-63,3 8-122,10-5-219,6 2-341,6 1-483,7 0-1299,5 0-6710,1-4 9382,-2-3 0,-10-8 0,-5-4 0</inkml:trace>
  <inkml:trace contextRef="#ctx0" brushRef="#br0" timeOffset="44689">10057 10206 25947,'-13'-39'136,"1"1"0,1 2 1,0 11-64,-2 22 596,-2 3-635,-5 5-6,-4 3-6,-3 6 12,-2 4 214,-1 2-242,0 4-6,4 0-472,2 2 460,6-1-4,2 1-7,4-1 12,5 0-17,2-2-2872,3-2 2855,2-2-233,4-4 244,3-2 17,4-5 28,4-2 360,4-4-371,4-4-12,4-5 7,2-5 2042,1-5-2020,1-4-156,10-14 179,-2-7-147,-3-1 174,-15 4 1,-4-1-7,-1-6-617,-5 8 0,-2 0 612,-1-6-11,-4 10 0,-1-1-1,1-17-19,-2 19 1,-1-1 636,0-25-601,-1 20 342,-1-4-336,-1 25 131,-1 4-176,-1 9 1312,-2 2-1351,1 8 588,-3 7-582,-11 22-11,-1 15-1198,0 6 1186,5 5-5,10-14-6,2 3-1925,1 4 1841,2 0-50,0 2-50,3-2-29,3-1-39,3-4-442,14 11 161,-1-21 125,12 5-321,10-20 466,-9-12 73,13-1-536,-17-14 687,-2-3 73,-2-8 44,-1-3 141,9-16-34,-9 7 45,6-12 27,-13 11 12,0 0 28,-2 2 18,-3 1-1434,-2 3 1467,-2 4 1301,-3 4-1313,-2 4 102,-3 4-191,-1 3 688,-1 2-868,-3 4 3393,-1 1-3404,-4 5 39,-5 7-55,3-3-1,-1 6-33,7-3 39,3-4-6,4 3-10,4-6-1,4-1 0,4-2-5,14-2 16,-4-2 6,12-5 0,-9-2 28,11-12-17,-10 2 34,15-15 11,-22 10-1087,2-10 1099,-11 7 27,-4-1 0,-3-1-679,-3 0 701,-2 0 96,-5-7-95,-2 9-34,-5-3-12,-1 12-20,-1 4-52,-3 2 0,-1 3 0,-1 3 0,-1 1 0,0 3 0,-1 4 0,0 3 0,1 5 0,-1 3 0,1 4 0,-8 17 0,7-7 0,-2 13 0,12-12-306,4 1 306,3 2 968,6-1-1344,13 16-16,3-14-706,4-5 1,2-1-623,13 3-1476,-12-11 1,1-2 3101,21 8 1,-22-13-1,-1-3 1</inkml:trace>
  <inkml:trace contextRef="#ctx0" brushRef="#br0" timeOffset="45914">12481 10365 23915,'11'-54'801,"-1"1"0,-1 4 0,-2 11-493,-5 26 67,-1 4-308,-1 5-129,0 1 34,-1 9 28,-1 2 6,-2 9-6,-2 3-6,-1 5 1,-1 4 5,-1 2 0,0 3-766,-5 15 750,3-11 4,-2 10-27,1-9 34,3-13-1,-1 3 12,5-17 10,2-4 24,0-4 200,2-2-184,1-10-28,-1-12 0,1-5-5,-1-9 770,3 2-703,6-23-34,1 8-26,-3 14 1,2 1 31,6-16-305,-3 16 1,1-2 306,0 3 0,1 2 4,13-28-12,-5 18 0,-10 21-40,-5 6 12,0 4-33,-4 5-12,0 0 11,0 3-10,5 9 591,0 1-592,7 10 0,-1 2 6,3 5-277,0 3 288,1 4-3319,0 0 3296,0 1 7,0 0-567,0-3 572,1-1-281,1-4 252,3-3 12,2-4 12,1-3-7,1-6 175,0-4-158,7-4 23,-11-5 5,4-5 23,-8-14-17,-6-1 0,2-10 11,-6 3-11,-4-1-143,-1-4 154,-2-1-6,-4-2 1,-2-1-1750,-3-2 1738,-3 1 6,0 0-5,0 3 2019,2 5-2031,-1 3 723,3 6-712,0 5 3359,2 6-3415,1 3-212,1 5 89,0 2-582,0 19 291,1-3-135,0 17-968,8 7 128,1-7 0,7 12-1995,0-13 3418,3 4 0,-8-17 0,0-1 0</inkml:trace>
  <inkml:trace contextRef="#ctx0" brushRef="#br0" timeOffset="46275">13332 10360 20201,'9'-8'4195,"-2"2"-3400,-7 6 953,0 0-1753,1-14-29,-1 11 12,2-12 10,0 15 7,2 0-1,2 0 17,12 0 1,-2-2-1,9-2-11,-6-1-3381,2-3 3381,-1-1 34,-1-2 5,-2-1 11,-3 0 6,-2-3 6,-2 0 22,-2-3 11,-2-1 6,-2-2 224,-4-15-197,-2 14-10,-1-8-12,-3 18 3376,0 4-3415,-1 2 0,-1 1-39,-2 3 0,-1 0 0,-2 2 0,-3 2 6,0 3 0,-1 3-29,-1 5-5,2 2-5,-1 4-7,2 3 1,2 4-34,2 2-22,3 1-39,2 3-40,4 0-792,3 0 692,4 1-101,5-1-124,4-2-150,4-1-259,5-3-262,2-3-538,5-5-1687,5-5-6464,-2-4 9248,-3-4 0,-14-3 1,-7-1-1</inkml:trace>
  <inkml:trace contextRef="#ctx0" brushRef="#br0" timeOffset="46855">13988 10317 17372,'5'-10'5613,"-1"1"-5112,9-18 0,2-5 1040,0-4-1573,2 0 1,-2 0 563,-5 9 132,-8 17-362,-1 3 15,-1 5-222,-1 0-61,-1 2 5,-3 3 309,-4 1-326,-3 6-3430,-4 3 3413,-2 4 6,-3 3-308,1 4 314,-2 0-17,0 1 0,2 0-11,0 0 0,1 1-1,2-2-32,-1 1 32,1-1-4,-1 0-18,-1-2 17,0-2-22,0-3-11,0-4-86,3-3 147,3-4 17,3-3 11,4-2 3172,1-5-3172,4-3 428,0-6-377,3-15-40,1 3 28,5-11-120,3 10 138,3 1-1,1 0-6,3 3 12,-1 3-39,0 2-23,0 5-22,-2 2-51,0 4 45,-1 4 0,2 1 319,0 5-319,3 3-22,1 6 11,3 4 6,12 13-12,-9-5-11,9 10 23,-13-10-23,2-1-5,0-2-6,2-2-17,2-2 0,2-3-33,2-5 16,-1-2-5,0-4 0,-1-2 61,-1-4-5,-1-3 11,-3-4 5,-2-5-3385,-2-3 3396,-1-4 7,-2-3-63,-2-5 73,0-3-10,-3-5-851,-1-2 861,0-5 6,-1-5 12,-2-3-18,1-5-10,-2-2 5,0-1 5,-1 1 7,0 3-7,0 6-2,-5 15 1,-1 2-32,1-5 0,-5-9-45,0 35 45,-2 4 2896,1 4-2896,1 2 117,-2 3-117,0 4 1304,-5 4-1304,-2 7 0,-3 7 0,0 5-3314,-8 28 3314,6-7 0,7-14 0,1 1-299,0 22 299,3 4 0,4-30 0,1 0-376,0 0 1,1 0 375,2 30 0,4-1-130,4-5-94,5-2-56,5-5-106,3-5-174,5-4-325,3-6 885,2-8 0,1-3 0,-7-2 0,22 11 0</inkml:trace>
  <inkml:trace contextRef="#ctx0" brushRef="#br0" timeOffset="47063">14550 10182 21427,'-6'-4'3518,"1"1"-2694,5 3 1713,0 0-6750,6-39 4264,6 25-29,7-29 703,6 37-725,1 0 0,0 2-34,0 1-22,0 0-50,0 2-2305,1 0 2126,-2 1-191,0 0-1804,-1 1 907,-3 1 1645,3 3 1,-13-2 0,2 1 0</inkml:trace>
  <inkml:trace contextRef="#ctx0" brushRef="#br0" timeOffset="47271">15196 9856 26138,'3'15'-2458,"0"-2"0,-3-7 1,0-2-1</inkml:trace>
  <inkml:trace contextRef="#ctx0" brushRef="#br0" timeOffset="47465">15319 10634 27602,'-12'49'65,"1"0"0,0-3 1,-1-7-61,-4-7 248,-3 2-320,-5 0-95,-3 3-2927,-7 1 2289,-4 1-1312,-5 2 2085,16-18 0,2-1 1,-4 2-1,1-1 1</inkml:trace>
  <inkml:trace contextRef="#ctx0" brushRef="#br0" timeOffset="50197">3908 12376 9050,'0'0'0</inkml:trace>
  <inkml:trace contextRef="#ctx0" brushRef="#br0" timeOffset="51238">4089 12187 15905,'9'-52'577,"0"1"0,-1 4 0,-1 9 2365,-2 15-2611,-1 8 1151,-1 5-1319,-2 6 638,0 4-801,-1 6 2599,0 5-2571,0 9-6,0 6-11,1 9-345,0 5 345,0 6-880,0 4 869,-1 1-11,-2 2 0,-1-1-23,-3 1 1,-1-1-23,-1-1-23,-1-1-16,-1-4 0,1-3 0,-1-5 33,2-6-230,2-5 281,1-7 33,1-6 40,1-5 326,2-5-326,-1-3 880,1-4-931,-1-4 299,-1-7-287,0-5-6,0-5-460,1-4 465,0-4 6,1-4 11,1-3-1148,-2-3 1165,1-3 6,-2-3-1,1-4 7,-2-1-12,-1-4-12,-1-3-4,-2-3-24,4 32 1,-1-2 8,-2-13 1,-1 0-12,3 12 0,-1 0-3,-2-9 0,1 2 0,0-9 12,2 6-12,2 6-11,4 7-88,6 4 88,4 5 0,10 4 0,6 5 22,9 4-11,6 4 1,6 3 4,2 8-22,-14 3 1,2 4-1062,-1 5 1,-1 4 1054,-1-2 1,-1 2 0,-4 3 0,-4 0-28,5 13 0,-6 2 187,-5 0-188,-7 0-4,-6 0 10,-7-1 6,-8-1-13,-7-2 30,-9-1 11,-6-3-1070,4-11 0,-1-1 1065,-19 7 13,16-11 1,0-1 1424,-14 1-1450,2-3-56,2-2 0,5-3 796,4-3-947,6-3-185,5-1 2917,7-4-3998,5-1-2433,5-6 3923,6-4 0,-1 6 0,2-1 0</inkml:trace>
  <inkml:trace contextRef="#ctx0" brushRef="#br0" timeOffset="51589">4991 11906 22907,'-35'49'-2,"0"0"0,3-4 1,8-6 1,20-9 16,3 10-9,4-12-2,4 4 6,4-15 6,2-3 11,4-4-17,1-2 1167,4-4-1128,1-2-5,1-2 22,1-4 0,-1-1 443,-1-6-421,-1-2 12,-1-2 67,6-14 134,-6 6-123,10-22-34,-10 5-106,-2-1 95,-4 3-95,-8 13-22,-1 3-17,-2 3-6,-2 5-16,0 4-342,-4 4 22,0 3-162,-4 6-275,-4 4-330,-2 8-639,-3 3-1820,-1 4 3568,0 6 0,7-13 0,2 0 0</inkml:trace>
  <inkml:trace contextRef="#ctx0" brushRef="#br0" timeOffset="52080">5693 11694 21072,'10'-45'498,"0"0"1,-1 4-1,-1 8 1314,-3 17-1526,-3 6 452,-1 4-643,-1 4 173,0 1-324,1 11 983,1 2-916,3 12-5,0 3-303,2 5 297,-1 6-3271,0 3 3265,-3 4-11,0 4-633,-3 1 645,-3 4 7,-2-14 1,-2 0-8,-5 22 5,2-22 0,0-1-11,-6 13 11,0-6 11,2-6-363,0-6 357,3-7 186,2-6-180,1-5 33,4-6 35,0-5 2941,3-2-2706,1-2 794,0-15-1058,1 2 6,2-13 0,2 3 6,1-5 11,2-3-29,2-3-207,1-3 202,3-1-11,2-1-22,3 3-3121,11-7 3115,-5 14 22,9-3-11,-11 16-22,-1 5 0,10 5 0,-8 5-17,14 14 5,-17 0-225,4 10 231,-12-2 6,-1 2-23,-5 2 12,-2 3-17,-6 13 33,-4-9-5,-7 9 11,-9-16 0,-4-3-11,-1-4 0,-2-1-1,-5 4 1,0-1-1702,-25 1 1662,19-11 576,1-5-671,4-2-468,3-2 250,6-4-15,3-1-2366,3-7-968,8-1 3713,2-7 0,8 10 0,1 0 0</inkml:trace>
  <inkml:trace contextRef="#ctx0" brushRef="#br0" timeOffset="52604">6284 12277 26743,'10'-46'155,"1"0"0,-1 3 0,-1 5-43,-1 3-5672,2-3 5656,0-3-24,1-4 1277,0-3-1248,1 0 0,0-2-82,-5 18 1,1 0-28,4-18 1,0 2 63,0 0 11,0 5 12,-4 7-12,0 6 17,-2 7 0,-3 7-11,-1 6-28,-2 5-34,0 3 2795,0 1-2828,-2 6 5,-1 3 12,-7 23 16,2 0-22,-4 19-159,5-17 0,1 2 137,-2 20-771,3-16 0,1-1 799,2 18-6,0 1-649,4-15 0,0-1 637,2 22 6,1-22 1,0-2-24,6 11-21,5-3-876,3-9 887,4-5-1360,4-7 1371,3-7 11,4-5 1197,0-5-1181,1-4 24,-2-3-1,-2-6-6,-1-2 7,-1-7 1036,-3-4-1020,-1-3 1042,-3-4-1031,-1-3 2133,-2-2-2127,-3-4 61,2-18-50,-6 11-17,0-11 6,-5 21-11,-3 4 354,-1 7-332,-1 5-5,-1 6-85,-1 5 23,-1 10 11,0 2-6,-3 9-44,0 9-17,2-3-2411,-1 22 2243,4-17-2284,1 10 2054,4-12-306,2-2-1162,9 7 63,-3-11 1870,17 8 0,-20-20 0,6 0 0</inkml:trace>
  <inkml:trace contextRef="#ctx0" brushRef="#br0" timeOffset="52758">7252 11819 20834,'-3'-7'3697,"1"2"-3109,2 5-1490,0 0-554,-36-22-2925,29 25 4381,-23-11 0,33 20 0,2-1 0</inkml:trace>
  <inkml:trace contextRef="#ctx0" brushRef="#br0" timeOffset="52998">7840 11863 25432,'-55'15'110,"0"1"0,3-1 1,8 2-55,6 14-28,3 5 17,4 1-34,5 2 0,2 15-22,12-13-12,3 8-21,14-21-29,5-2-50,10-5-62,4-3-118,8-4-117,2-4-128,5-5-1251,20-4-542,-12-6 2341,-13 1 0,-2-1 0,-8-2 0,-1 1 0</inkml:trace>
  <inkml:trace contextRef="#ctx0" brushRef="#br0" timeOffset="53947">9405 12358 22805,'8'-43'458,"0"0"0,0-1 0,2-14 0,-1 6-66,-3-1-793,-3 11 698,-2 9-51,0 10-39,-1 8-67,-1 6 434,1 5-574,-2 2 241,0 3-252,-2 4 215,0 6-193,-3 7-11,-1 8-5,-3 7-18,-8 27-742,5-10 742,4-16 1,0 1-101,-3 15-79,1 0-145,0 0-168,2 1-1078,1-1 691,3-2-802,1-2-1214,3 10 1036,2-19-347,1 4 95,2-22 212,-1-8 1672,0-4-372,-2-6 1506,0-8-369,0-4 465,-1-9 477,0-4 273,0-4 544,0-5-611,1-1 824,0-25-1529,0 13-1424,0 13 0,0 0 1171,0-15-122,2-2-431,1-1 290,3 1-72,2 1-40,0 3-49,3 3-592,1 5 490,1 6-55,1 3-52,0 7-10,3 2-23,1 5 13,5 5-30,2 2-16,5 4 0,3 4-1,4 5 34,1 7 926,3 7-965,-1 7-385,1 7 357,-2 5-1479,-3 6 1484,-3 3 7,-4 2-834,-6 2 828,-6-1-1601,-8-1 1589,-6-1 9,-11-14 0,-4-1-126,-9 16 145,0-18 1,-2-2-6,-20 8-6,-6-5-6,-6-2 15,14-14 0,-2-1-4,12-4 1,-1-2 622,-9 1 0,1-2-701,-10-3-1225,7-4 894,8-6-447,8-4 868,9-5 0,6-8 0,7 9 0,2 0 0</inkml:trace>
  <inkml:trace contextRef="#ctx0" brushRef="#br0" timeOffset="54531">10441 12071 23225,'-13'46'18,"0"0"1,1-4 0,2-5 9,3-7 6,-1-1-12,0 1-4,0-1 4,-1-1 6,0-2 23,-2-2 16,-1-1 705,0-4-699,-1-3 484,2-5-355,1-3 50,1-3 524,1-4-541,1-4 481,1-3-559,1-5-34,1-3-11,1-5 124,1-2-146,1-5-34,1-4 50,9-20-3402,6-4 3335,4-1 0,5 6-99,-6 18 83,1 4-12,0 4 0,-1 5 6,-2 4-6,-1 4-5,-1 5-12,1 2 3363,-1 3-3368,1 3 5,1 5 12,11 16-12,-6 1-659,9 11 654,-11-4-12,-2 1 12,-1 2 0,-2-2-382,3 11 393,-3-13-12,3 6 7,-4-17 5,9 2 17,-4-9-6,7-2-11,-8-9 17,-2-4-1,0-4 738,-3-4-710,5-15-21,-6 3-1,3-11 395,-5 7-378,-3-3-11,-2-3-531,-1-1 531,-3-5 0,1 0-6,-2-3 1,0 2 5,-1 2-12,0 4 7,-1 4-23,1 2-11,1 10-34,-1 3-28,1 10-224,1 2 34,-1 8 442,4 3-661,2 9-106,4 2-3476,3 5 3268,3 3-105,1 1-714,3 2 331,0-1-1018,2 0-1182,0-1 3005,3-1 0,-11-12 0,0-3 0</inkml:trace>
  <inkml:trace contextRef="#ctx0" brushRef="#br0" timeOffset="54888">11334 12261 24357,'26'-42'435,"0"-1"0,-2 5 0,-7 7-127,-15 18 524,-2 2-614,0 4 226,-3 1-400,0 4 81,-5 3-113,-2 3 290,-5 6-302,-3 4-5,-2 4 5,-2 5-6,0 3-410,1 4 399,3-1 0,3 2-16,4-2-1,4 1 12,3-2-6,3 0 11,4-3 6,3-3-1,5-2-10,5-3 5,3-3 12,5-3 5,3-4 0,1-3-562,2-2 562,-2-5 11,-1-2-2798,-2-4 2809,-4-5-305,12-29 328,-17 15-12,8-23-1993,-21 23 1988,-2 1 94,0-2-77,-3 1-6,-1 2 1,-2 2-1,-2 3-17,-1 2-5,-1 3-11,0 3 2003,0 4-2048,1 4 431,1 2-454,-2 5 3235,1 4-3290,-3 5-3047,0 5 2878,-1 5-100,2 2-102,2 4-111,4 0-146,5 2-224,7-3-437,6 1-1501,6-4-6924,1-2 9458,-2-6 1,-9-7 0,-4-4 0</inkml:trace>
  <inkml:trace contextRef="#ctx0" brushRef="#br0" timeOffset="55662">12172 12310 25965,'-2'-43'255,"0"1"1,1 3 0,-3 8-116,-7 20 272,-1 4-339,-2 2 100,-14 5-150,5 6 5,-28 13-231,18 2 214,-13 9-5,16-4-23,2 2 175,4 0-164,6 1-546,5-1 552,6 0-11,5-3-11,7-1 39,16 4-29,3-10-2937,15 0 2938,-4-12-23,6-4-3,1-7 31,2-4 17,1-6-323,-1-5 323,-1-2 6,-3-4 0,-2-2 11,-3-4 6,-3-3 5,-12 6 0,-2-2 28,10-21-42,-11 18 1,-1-4 32,-1-6 1,-2-1-37,-2 10 1,0-1 10,2-12 1,1 1 5,-5 13 1,-1 2 2,0 0 0,-1 2 47,7-27 29,-6 9-67,-2 8-51,-3 11 0,-3 10 0,0 7 0,-1 6 0,-1 3 3039,-3 6-3039,-10 13 0,0 3 0,-8 15 0,1 3-426,2 6 426,-2 7-525,3 6 525,10-26 0,0 1 0,1 2 0,0 0-257,2 0 0,0 1 257,1 15 0,1 0-608,2-13 0,0 0 498,3 9 1,1-1-193,8 10-101,8-6-129,6-5-129,7-5-406,-3-17 1,2-3 170,18 6-37,1-12 0,0-5 732,-1-8 187,-12-2 0,-3-4-848,3-21 1288,-12 3 716,6-26-582,-16 18-11,1-12-45,-8 13 1153,0-11-1287,-3 13-6,-1-6 678,-3 18-785,0 4-55,-2 4-51,0 4-67,-4 3 3113,1 2-3163,-2 0 666,1 2-677,-4 5-18,3 1-27,-1 5 22,4-2 0,2 2 0,2 0 5,1 1-21,11 6 16,1-5 5,10 3-22,-1-9-22,17-3 17,-7-3 11,12-3 11,-13-3 5,0-4-16,-3-2 22,-1-4 40,4-10-35,-11 3 63,5-19-3320,-17 5 3325,-1-1-1241,-7 6 1246,-4 13-554,-2 4 532,-4 3-60,-6 2-7,-1 4 0,-7 3 0,0 5 0,-3 4 0,-2 4 2513,-1 5-2513,-11 17 0,11-5 745,-5 13-745,15-9 0,3 1 0,4 1 0,4 1 0,7 15-169,9-10-173,10 11-184,9-17-298,8-2-508,7-2-1553,6-3-6889,-1-4 9231,-5-6 1,-19-9 0,-9-4 0</inkml:trace>
  <inkml:trace contextRef="#ctx0" brushRef="#br0" timeOffset="56131">14090 11852 15000,'23'-52'1172,"-1"-1"1,-1 7 0,-4 6 1901,-4 11-2648,-4 10 1285,-5 8-1414,-2 6 647,-2 2-916,-6 15-12,-1 2 29,-8 16 8,0 8 1,-1 4-15,-5 16 1543,5-9 0,-1 3-1570,4-3 0,2-1-1457,2-9 0,0 0 1445,-4 13 0,1-1 0,2-14 0,1-1-907,-4 17 1,1-1 906,3-12 0,1-1-57,-1 12 0,1-1-80,5-17 0,2-2-969,8 28 535,8-5-440,8-22 0,5-3-79,-6-7 1,5-3 1089,29 9 0,-1-5 0,-12-8 0,-11-8 0,1 1 0</inkml:trace>
  <inkml:trace contextRef="#ctx0" brushRef="#br0" timeOffset="56538">15095 12140 24281,'15'-44'444,"1"1"0,-2 4 0,-3 9-259,-7 19 927,-3 7-1050,0 3 306,-9 21-373,0-3 183,-6 20-251,-4 10-5,5-9-155,3-4 1,2 1-1962,1 5 1488,1 12-2593,20-4-655,0-15 3348,18 10 0,-17-29 1,1-2-1</inkml:trace>
  <inkml:trace contextRef="#ctx0" brushRef="#br0" timeOffset="56881">15453 11901 19552,'-1'-7'4167,"0"1"-3557,1 6 269,0 0-784,-62-34-1210,37 29 1129,-11-12 0,0 5-2,17 23-24,3 2 18,1 2 278,3 3-284,3 1 34,3 2-45,2 0 11,3 1-11,5-1-1,3-1 12,6-2-6,4-1 12,3-4-17,5-3 11,15-4 0,-8-5 11,10-6 12,-14-4 10,-3-5 18,-3-4 10,-2-2 51,-4-3 927,-4-2-860,-4-1 62,-4-2-23,-2-1 17,-1-1-5,-4 1 156,-5-8-218,1 13-39,-4-5-45,4 17 28,-4 1-106,3 6-23,-3 1-17,2 4-38,-5 10 4,2 1-111,-3 10-146,5 2-1119,0 19 245,5-7-1512,1 15-817,9-14 3528,5 6 0,-4-21 0,2-1 0</inkml:trace>
  <inkml:trace contextRef="#ctx0" brushRef="#br0" timeOffset="57451">15970 12041 27751,'-5'-24'23,"-1"11"-18,3 35 1,0 4 16,-5 28-27,3-20-1958,-2 20 1952,3-29 11,1-1 439,-1-4-444,0-2 22,1-4-12,0-3 12,1-5-6,2-2 34,-1-3 1489,3-5-1511,3-2-3404,4-7 3414,4-3-10,3-3 16,3-2 6,3-4 0,1 0 11,1-1 5,1 0 6,0 1 29,9-7-57,-9 11 0,7-1-17,-13 14-16,14 7-6,-12 6 6,11 7-1,-16 4 1,0 4-6,-1 2-6,0 0 12,0 0 3380,1-1-3391,0 0 16,1-3-22,1-1 11,0-4 0,2-3 0,0-3 5,0-3 12,-1-3-6,2-4 0,-1-4-5,1-6-6,-1-5 0,1-4 6,-2-6-2892,0-4 2903,-1-6-6,1-7-347,-1-7 364,1-5-17,-9 26 0,0-3-5,5-15 0,1-2-1165,-3 11 1,-1 1 1158,4-11 0,0 1 0,-5 17 0,0 3-185,7-22 185,-4 10 0,-5 9 1678,-3 8-1678,-4 7 0,-1 6 0,-1 5 307,0 3-307,-1 2 3209,-1 4-3209,-3 5 0,-3 7 0,-2 7-2942,-4 8 2942,0 7 0,-2 7-1004,0 7 1004,1 7-521,8-27 1,1 1 520,0 1 0,1 2 0,1 0 0,0 1-779,2 0 1,0 1 778,0 0 0,2 1 0,1-1 0,2 0 502,-1 0 1,3-1-714,1-1 1,3 1-952,6 9 1,4-1 542,-4-12 0,3-1-4297,13 14 1,2-5 4286,2-4 0,2-5 0,-27-24 0</inkml:trace>
  <inkml:trace contextRef="#ctx0" brushRef="#br0" timeOffset="57631">16722 12009 27880,'27'-57'-510,"-1"0"1,-5 6-1,5 13-504,10 29 0,6 10-118,-3-3 0,-3 1 0,5 0 0,0 1 0</inkml:trace>
  <inkml:trace contextRef="#ctx0" brushRef="#br0" timeOffset="58866">18590 12216 22773,'8'-42'257,"1"1"1,-1-1 0,4-15-1,-4 6-72,-7 2 0,-5 5-23,-3 4-50,-5 6-5,-5 5-46,-5 6 1280,-4 6-1257,-23 7-44,7 6-457,-16 10 417,14 5 22,2 6-11,3 4-5,3 2-12,-4 14 12,15-7-6,-3 10 60,16-10-60,4-2 693,4-2-693,4-2 5,6-3 1,6-4-6,9-4 11,8-7-11,9-6-2199,10-9 2210,8-6-11,-26 3 0,1-2-946,2-1 0,0-1 954,0-2 1,2-2 16,12-12 0,0-1-520,-11 6 1,-2 0 516,9-10 0,-2-1 9,-16 10 0,-2-1 0,-2 0 0,-2-2 16,-2 1 1,-1-1-15,-2-1 1,-2-1-305,-1 1 0,-2 0 299,-1 0 0,-1-1 412,-1-12 0,-1 1-421,-2 11 1,-1 0 27,0-15 1,-1 1 1146,-4 3-1127,-1-4-10,-3 29 1688,2 7-1745,1 5 1269,1 4-1269,-1 3 498,0 5-498,-3 6-1884,-3 9 1884,-4 10-2269,-2 6 2269,-2 10-819,0 5 819,1 6 0,2 3 0,8-28 0,2 0 0,-1 1 0,2 0 0,1 1 0,0 0-234,1 1 0,1 1 219,1-1 1,0 1-20,1-1 0,2 1-81,5 12 1,3 0 24,-1-12 1,2-2-40,5 10 0,2-2-196,19 8-84,6-8-44,8-8 19,-11-17 0,2-4 277,-10-4 0,0-2 45,10 0 0,0-2-17,12-7 101,-3-6 70,-20-5 0,0-2 87,12-12-45,-16 8 0,-3-2 135,4-15-12,-2-1 6,-4-5-29,-2-1-21,-3-3 1466,-2-2-1478,-2 2 1852,-4 2-1801,-3 5-23,-3 6 6,-2 8 1395,-4 7-1479,-3 7 1103,-3 5-1176,-4 3 315,-4 5-354,-4 3 33,-4 4-11,-2 5 760,-3 5-749,4 3 1,-1 2-29,-5 10-188,8-7 0,2 1 183,5 4 11,6 1 5,4-1 18,3 0-23,5-3 0,4 0-6,5-3 0,5-3 6,5-3-5,2-4 16,2-5-28,2-4 23,0-4 5,1-5-11,-2-4 17,1-4 5,-3-5 12,-1-3 5,-4-3 17,-1-2-11,-3-3 5,-3-2-5,-1 0 11,-4-1-6,-2 1 1,-2 1 129,-1-8-180,-2 17 0,-1-5 0,0 19 0,-1 2 0,-1 2 0,0 2 0,-2 4 0,-4 4 389,-2 5-389,-4 5 0,0 2-873,-1 4 873,2 0-446,3 2 446,2 0-67,4-1 67,2 0 0,3-1 0,3-2 0,4-1 0,5-3 0,4-3 0,4-3 824,5-4-824,3-4 0,5-3 196,1-4-196,4-5 75,0-5-75,0-6 0,14-15-713,-13 3 713,7-15-1575,-17 7 1575,-3-5 0,0-7-2388,-1-4 2388,-12 23 0,0 0 0,0-3 0,0 0-332,1-1 1,0-1 331,0-1 0,0-1 0,1 1 0,0-1 0,6-15 0,1-1 0,-1 3 0,-1 1 0,-1 2 0,-1 2 0,-5 10 0,-2 4 0,-3 5 0,-4 10 356,-3 7-356,-1 5 1020,-1 3-1020,-3 5 2965,-4 4-2965,-5 8 0,-3 7 0,-5 8 0,2-1 0,0 2-2103,-11 21 2103,9-14 0,0 0 0,6-7 0,0-1-194,0 3 1,0 0 193,0 2 0,1 1 0,0 1 0,1 1-1070,0 1 0,2 0 1070,0 1 0,2 0-7,0 0 1,2 0-426,1-1 0,1-1 278,2-1 0,1 0-20,1-2 1,2-1-34,1-3 0,4 0-381,6 7 0,4-3-399,14 14 195,-8-21 0,2-3-2810,14 0 3602,4-6 0,-19-10 0,-3-3 0</inkml:trace>
  <inkml:trace contextRef="#ctx0" brushRef="#br0" timeOffset="59362">20228 11961 23588,'-18'-39'162,"1"1"1,-1 1-1,7 12-128,11 22 1168,3 1-1247,3 0-17,7-1-50,8 1-39,8 1-39,7 0-691,9 1 673,5 1 12,5 1 45,3 0 33,-15-1 0,1 0 96,-11 0 0,0-1 5,10 0 0,-1-2 11,12-2 18,-5-4 21,-6-4 12,-6-2-8,3-12 76,-15 6 649,0-8-588,-14 9 22,-4-1-6,-3 3 12,-2 1 100,-8-3-184,-1 8-28,-8-1 1030,-20 7-1048,9 7-16,-19 2 222,16 7-250,-1 4-17,0 3-11,2 4-5,2 2-7,5 1 7,3 1 22,2 12-23,9-1 6,2-1 11,12-6 12,5-13-7,7-3 1,5-2-6,5-5 40,4-2 457,1-3-402,13-7-44,-12-2 33,8-7 40,-18-1 195,6-13-151,-10 5 6,4-9-66,-12 10-119,-3 1 0,-2 1 0,0-1 0,-4 7 0,0 1 0,-4 9 0,0 2 0,0 1 0,-1 8 0,-1 1 0,-2 10 0,0 1 0,0 5 0,1 3 0,1 4 0,1 1-52,2 2-301,3-1-117,1 1-157,5-3-1044,3 0 371,2-5-4690,4-4-3660,0-5 9578,-1-6 0,-9-5 0,-3-4 0</inkml:trace>
  <inkml:trace contextRef="#ctx0" brushRef="#br0" timeOffset="59598">21413 11163 21735,'-15'-54'687,"1"1"0,0 3 1,1 3-453,4 14 0,0 4 1168,-5-25-1078,2 11-2255,2 1 2104,5 16-57,0 4-49,4 16 346,2 4-380,11 17 5,20 23-1271,5 12 1251,-10-15 1,-1 3-6,-1-2 0,-2 1-387,3 5 1,0 2 386,1 4 0,0 2-9,1 4 1,-2 0-193,0 4 1,-2 0 186,-8-18 0,-1 1 0,-1 0-520,-1 1 1,-1 1 0,-1-1 511,-1 1 1,-1-1 0,-1 1-6,-2-1 0,-1 0 0,-1 0 16,2 18 1,-6 1-309,-6-9 1,-5 1 0,-1-2-259,-3 5 1,-4 0-297,0-11 0,-4 2 0,0-5-4057,-4-3 1,0-5 4999,0-4 0,2-3 0,-2 2 0,11-13 0</inkml:trace>
  <inkml:trace contextRef="#ctx0" brushRef="#br0" timeOffset="60221">22524 11313 22060,'2'-4'2571,"0"1"-778,-2 3-1787,-48-4-1,23 7-5,-38-1 0,35 10 6,3 1-34,4 1-1560,3 1 1577,4 1 378,4 1-383,5 0 21,3 1 6,5 0 1,4 0 32,7 0-16,5-1-16,5 0 4,18 4 175,-7-6-191,13 3 0,-12-7-3060,-3-1 3060,-2-2 11,-4-1 6,-5-2-23,-5-1 12,-6-1 0,-4-2 669,-3 0-686,-3 0 3397,-1-1-3380,-2 3 27,-3 0-22,-4 2 12,-14 7-23,1-2 17,-13 5-6,7-4-11,0 2 0,1 0 0,-6 11 11,9-6-17,-1 7 12,12-6-17,1 6 22,6-6-11,1 5 0,4-8 6,11 6 5,7 1-11,6-1 5,25 4-5,-22-14 0,13 3 0,-24-10 0,-5-1 0,-4-1 6,-3-1-6,-2 2 6,-4 0 10,-4 1 1,-8 3 0,-8 3-6,-5 2 0,-6 2-453,-3 1 454,-1 1-1,-1 1-6,4-1 1,2-1 0,4 1-1,6-1 6,0 12 6,12-9 22,3 8 12,13-12-29,6 1-50,7 0-229,8 1-639,5 1-8935,25 6 7961,-18-8 1,2-1-1,-29-11 1</inkml:trace>
  <inkml:trace contextRef="#ctx0" brushRef="#br0" timeOffset="64022">9042 14295 24129,'-4'-4'1136,"1"1"-760,3 3-38,4-59 298,12 4-580,-11 14 0,2-1-1630,5 3 0,1 5 1621,-1-3-77,3-13 661,-4 9-614,-3 9 0,1-3-6,5-19-775,-5 16 1,0 1 768,4-15 12,-1 1-602,-1 5 619,-2 6 937,-2 9-909,-3 8-17,-1 9-23,-3 6 187,0 5-388,0 2 2445,-4 7-2311,-1 5 50,-3 9 1,-2 9-6,-2 7 683,0 8-683,3-7 0,1 3-339,-4 22 339,4-20 0,1 1-1264,-1 18 1253,0-1-28,2-2-29,0-2-44,1-2-67,0-2-67,1-1-68,1-2-106,1-2-698,2-3 602,-1-2-2329,1-5 2179,0-2-101,0-7-444,0-4 483,-1-6 726,-1-5-597,-3-5 463,-3-4-497,-2-6 2921,-2-5-2685,-2-6 184,-2-6 207,0-5 146,-2-5 1048,-1-5-774,1-2 85,0-4 73,1 0 44,0-2 17,3 1-23,0 1-44,3 3-67,1 3-46,1 4-61,2 4 102,1 5-214,1 4-62,2 4-50,1 2-39,1 2-62,0 2 598,10-6-676,2 2 11,13-6 6,5 2-15,0 0 1,3 0-955,21-10 957,-14 6 1,0 1-539,-8 3 1,0 1 540,1-1 1,1-1-1,-1 0 0,1 0 0,0-2 0,-1 0-1351,1-1 1,-2 1 1358,1-2 1,-2 0-1,0 0 1,-2 0-89,-1 0 0,0-1 94,20-17-397,-4 2 448,-9 4 684,4-10-393,-19 20 2445,0-6-2512,-17 23 182,-2 2-311,0 1 1370,0 2-1622,-3 3 1041,0 3-957,-3 6 39,-2 6-12,-4 7 1,-12 28-6,4-6-205,6-15 0,0 3 199,0 3 1,0 0-1815,-6 22 1806,7-21 1,1 0-15,-1 14 0,0-4-22,4-4-116,2-4 127,2-7 0,3-4-12,1-6-38,2-1 430,4-11-302,0-1 1851,5-12-1851,2-6 0,3-5-5,5-5 56,14-15-73,-6 6 22,9-9 6,-12 9 179,-1 1-100,5-7-85,-9 11-5,2-3-28,-13 15-23,-2 5-5,-3 1 0,-1 2 16,-1 5-10,2 3 5,1 7-6,1 4 12,0 4-6,-1 2 0,0 0 0,-2 1-17,1 9 11,-1-8 6,2 6-17,1-13 12,1-1-1,3-2 17,9 1-11,-2-8-5,8-1 16,-3-7 17,0-4-11,3-4 22,-2-5 17,10-12 17,-9 4 28,5-9 33,-11 8 0,-2 0 29,-1 0 22,-2 0-6,-2 1 34,-2 3-23,-2 1-16,-2 3-29,-1 3-121,-2 3-24,-1 3 0,-1 2 0,0 2 0,0 5 0,0 0 0,0 7-24,0 0-37,0 3-74,-1 1-44,1 1-112,0 1-112,0 2-141,0-2-234,0 2-365,2-2-666,0 0 1809,6 6 0,-5-14 0,2 5 0</inkml:trace>
  <inkml:trace contextRef="#ctx0" brushRef="#br0" timeOffset="64181">10555 13633 0,'-28'22'0,"6"-3"0</inkml:trace>
  <inkml:trace contextRef="#ctx0" brushRef="#br0" timeOffset="64648">11197 14012 26654,'-37'-32'112,"0"0"0,4 2 0,4 9-40,11 19-16,0 2 0,-2-1-22,-1 1 0,-2 1-12,-2 2-5,0 3-12,-1 3-5,-1 2 6,0 2-6,1 2-280,1 3 280,2 0-11,2 3 5,3 1-11,2 0 0,5 0-3317,2-1 3311,4-3 12,2 4 0,3-7 17,3 2-6,2-9 183,1-2-177,1 0 11,1-2 3380,1-1-3380,0-1 39,3-1-34,-3 0 51,1 0-22,-7-1 10,1 0-1069,-4 0-510,0-5-3299,0 1-4895,1-3 9712,1 1 0,0 3 0,-1 1 0</inkml:trace>
  <inkml:trace contextRef="#ctx0" brushRef="#br0" timeOffset="65124">11081 13966 20515,'0'-4'2392,"0"1"918,0 3-3053,21-61-2600,-15 43 2449,6-17 1,-2 5 84,-9 24-23,-1 1 770,1 2-809,-1 0 395,0 1-183,0 1-313,-2 0-5,1 1 1367,-2 0-1401,1 0-12,0 1 1,0 0 0,-2 1 5,0 1 17,0 2-11,0-1 5,0 2 6,-1 5-6,2-3 1,1 5-1,1 3 6,4 4-5,0 0-23,3 1 22,1-5 12,2 0-1,0 1 12,3 1-17,-1 2 6,2-1-6,1 1 0,0 0 0,8 8 5,-6-8-55,18 20 11,-19-21-29,8 9-4,-14-16-24,-3-1-21,-1-1-23,-3-2-95,-5 3 128,-3-3 12,-8 2-56,-4-3-56,-6-1-129,-4 0-180,-3-2-1534,-17 0-62,12-3 2112,-24-1 0,40 0 0,-6-1 0</inkml:trace>
  <inkml:trace contextRef="#ctx0" brushRef="#br0" timeOffset="65932">10971 13946 16325,'0'-5'4554,"0"2"1030,0 3-5393,21-53-798,-16 40 735,15-39 210,-20 52-192,0 0-17,-1 6-118,-2 0 34,-2 9-34,-1 1 40,-9 14-23,-1-3 22,-8 11-3011,1-8 3017,-4 1 6,-4 3-41,-3-1 29,-2 1-25,12-13 1,-1 0-437,-10 11 433,-7 3 0,19-15-5,5-4 0,4-2-6,4-4 3158,2-2-3152,3-1 37,2-4-43,2 0 935,1-3-986,4-2-21,-1 0-34,5-4-40,2 1-33,2-1-39,4 0-23,2-2 1,3 0-12,0 0 11,2-2-5,1 0-196,13-7 246,-9 2-299,9-4 383,-12 4 33,0 0 34,-1 1 23,-1-1 17,-2 0 39,7-7-17,-9 6 17,3-4 17,-10 7 78,1-5-62,-5 5 0,1-2 12,-5 6 333,-1 1-328,-1 0-5,-1 1 117,0-4-106,0 3 5,0-3-11,-1 3 90,0-6-84,0 3-23,0-5 6,-1 4 0,0-2 6,1 0 78,-1-8-95,1 6-12,0-4 102,0 6-79,0 3 101,0-1-90,0 7-11,0 0-17,0 3 62,0 1-17,-1 0-84,-1 1 17,0-1-57,1 1-72,-1 0 68,1 2-1,0 2 22,-1 3 7,0 3-18,-2 10 6,3-1 0,-2 7 6,3-5-1,0 2-5,3 0 6,1 2 5,4 0-5,2 1-6,2 0-12,10 11 7,-3-9-519,8 6 518,-6-11 6,0-3-22,7 8 11,-8-7-17,2 5-17,-12-10-33,-3-1-29,-5 0-16,-2-2-17,-7 2-28,-5-1 462,-9 1-675,-7 0-240,-7-1-1308,-6-1-250,-5-2-7455,4-3 8853,4-1 1,19-4-1,8-2 1</inkml:trace>
  <inkml:trace contextRef="#ctx0" brushRef="#br0" timeOffset="66380">11752 14121 27023,'-9'-24'-817,"2"4"-780,12 23-447,3 2-7176,5 1 9220,-2 1 0,-4-3 0,-3-2 0</inkml:trace>
  <inkml:trace contextRef="#ctx0" brushRef="#br0" timeOffset="67465">12628 14168 22929,'0'-8'2274,"0"2"-1831,0 6-124,0 0-67,-4-69-1271,-5 33 1100,5-5 0,-3 1 48,-9 12 303,-1 14-348,-4 3-51,-4 5 1,-7 2-1408,-5 7 1396,-5 5-2575,-6 7 2564,-3 5-5,13-1 0,-1 1-34,11-5 0,0 1 28,-8 6 0,2 2-17,-7 9-1691,5 1 1692,6-1-1,6-2 410,7-3-415,6-3 0,6-3 10,4-4 1909,7-3-1897,17-1-5,4-6-128,17-4 133,-1-10-6,9-5-5,5-8 5,-26 7 1,0-1-6,1-1 0,0-1 11,0-1 0,0 0-3,-1-3 0,-1 0 688,0 1 0,-1-2-682,-2 1 0,-1-2 5,-2 0 1,0 0 19,17-22 5,-4-3 6,-5-3 6,-3-4-11,-5-4-12,-13 27 1,-1-1-1,0 0 0,-2 0-2,0 1 0,-1-2-314,1-11 0,-1 1 328,2-20-1,-4 25 1,-2 1 50,0-5 5,-2 8 91,0 4-124,-1 12 954,0 5-1010,-1 9 1459,1 2-1487,-3 5 1467,-2 13-1444,-1 4-1,-3 15-780,1 1 786,0 7 0,1 6-17,0 5-2169,2 5 2174,3-29 1,0 2-28,0 13 0,1 1-1,0-11 1,1 0-17,0 10 0,0-2-319,4 14 185,2-5-1354,4-4 1270,4-6-23,6-5-211,4-8 189,6-5 11,4-7 10,4-6 41,4-6 61,1-3 67,0-8 62,-1-3-683,-1-7 761,-3-3 34,-3-5-416,-2 0 494,-4-3 599,-2-1-526,-4-1 11,-4 0 7,-3 0-13,-3 0 557,-3 2-556,-2 2 2932,-4-3-2933,-2 9 1223,-5-3-1240,-31 19-161,8 4 434,-25 11-441,17 5 1,0 2-11,-13 14-1828,13-6 1822,-7 9-6,19-9 0,5-1-10,4 9 16,7-10-6,4 6 0,8-15 1,4-1-1,7-5 17,5-3-11,5-4 0,4-2-18,3-6 18,1-3 23,2-6-6,-2-4 5,-2-1 12,-1-4 1899,-5 0-1866,-3-2 112,2-12-1419,-8 7 1335,0-8-5,-10 12-1,-3 1-10,-2 2 5,-2 4 379,0 2-368,-1 4 1,0 5-46,-1 2 1360,1 3-1421,-3 2 5,-1 3-5,-3 3 6,-1 5-1,-3 4 6,0 4 0,-1 4-6,2 1 1,1 2-1,4 1-211,2 0 200,4 0 0,4-1 6,6-2 6,16 7 10,-1-9-10,15 2-795,-4-13 783,6-5 23,6-3-23,3-5 6,6-4 5,2-4-1066,-29 3 0,0 0 1077,1-2 1,-1 0-1,0-1 1,-1-1-186,27-13 174,-7-3 20,-19 5 0,-3-2-558,12-16 560,-17 13 1,-1-2 6,3-17 16,-2-5 0,-1-5-16,-11 25 0,-1 1-23,1-2 0,-1 0 0,1 0 0,-1 0 0,0 0 0,-1 1-503,7-28 503,-4 7 0,-5 8 1744,-3 9-1744,-3 11 381,-3 7-381,0 9 711,-3 5-711,-2 9 0,-4 5 1559,-3 8-1559,-5 6 0,-1 6-536,-1 7 536,0 5-760,1 7 760,1 5-1704,3 6 1704,10-30 0,0 1 0,0 1 0,2 1-18,3 28 1,2 1-64,0-24 0,4 2-149,5 13 1,5 7-1,0-9-1163,0-17 1,1-3 1118,10 18 0,2-2-494,6-7-155,1-4-1171,0-8-4151,0-5 6353,1-6 1,-17-9-1,-1-2 1</inkml:trace>
  <inkml:trace contextRef="#ctx0" brushRef="#br0" timeOffset="67939">14408 14161 22955,'-46'-24'558,"0"1"0,4 2 1,9 4 271,22 10-662,5 3 111,2 1-268,3 2 57,1 0-124,4 1 320,4 0-269,8 0-6,9-1-1,9 1-44,9-1-1520,8 0 1481,6 0-1554,3 0 1526,2-2 5,0 0 29,-1-2 38,-3-1-414,-2-2 465,-6-1-522,-5-2 539,-6-1-1320,-6-2 1365,-5-3 22,-5-1 1025,2-12-986,-10 8 17,1-9 17,-10 12-6,-3 2 367,-2 4-395,-3 2 519,-4 3-558,-4 2 3316,-6 2-3321,-5 3 16,-4 3 95,-22 10-117,10 0-533,-16 10 477,17-5-1,1 3-4,4-1-29,4 1 11,-2 9-5,11-9 28,0 6-34,11-10-17,4 4 23,10-3 34,2-2-18,11-4 12,2-7 0,5-1-3150,5-2 3172,1-4 381,14-8-341,-14-2 16,7-5 11,-18 4 29,-4 0 173,0-1-135,-7 5-38,0 1-101,-8 5-34,0 3 0,-2 1 0,-1 4 3316,-1 1-3316,0 6 0,0 2 0,1 4-124,-1 5-133,0 2-163,0 5-258,1 2-698,0 3-876,0 2 2252,2 4 0,-1-18 0,2-1 0</inkml:trace>
  <inkml:trace contextRef="#ctx0" brushRef="#br0" timeOffset="68325">15851 13988 23876,'9'-39'-38,"0"0"1,0 3 0,4 8-103,18 16-106,8 3-174,11 1-225,8 3 171,-25 3 1,1 0-613,1 1 1,2 1 1085,23 1 0,-3 0 0,-4-1 0,-14 2 0,-1-1 0</inkml:trace>
  <inkml:trace contextRef="#ctx0" brushRef="#br0" timeOffset="68490">16078 14115 15038,'-43'11'866,"0"1"1,4-1-1,9-3 2156,19-5-2619,6-1 1088,3-2-1166,2 0 414,5 0-722,4-1 2387,9-2-2505,11-2-955,4-1 0,4 1 630,-5 0 1,1 1-1304,16-3 1,2 1-709,-9 1 1,0 1 2436,10-2 0,-3 1 0,5 0 0,0-1 0</inkml:trace>
  <inkml:trace contextRef="#ctx0" brushRef="#br0" timeOffset="70047">17365 13854 22531,'0'-3'2789,"0"0"-7043,0 3 4472,-78-3-33,35 10-133,3-2 0,-9 0 1,7 3 3,-15 14-23,20-7 1,1 0-23,-10 8-143,-4 10 93,18-7 0,0 6-28,20-13 44,6 0 12,3-3 2206,5-2-2173,9 1 1,2-7-1,12 0 1606,1-10-1606,6-4 1,5-6 561,6-7-556,3-4-11,2-4-1,-14 5 1,2-3 5,0-4 1,0-2-6,0 0 0,0-3 5,5-13 1,-3-2-4,-16 16 1,-2-1-817,7-10 1,-2-2 813,-9 12 0,-2 1 16,0-1 1,0 0-6,-2 2 0,-1-1 11,-1 2 1,-1 1-561,5-25 638,-4 8 1,-5 7-290,-3 7 362,-5 2 739,0 12-883,-2 1 1755,1 14-1823,0 2 846,-1 7-836,-3 3-4,-3 8 16,-5 6 0,-3 7-405,-1 7 405,-2 5-23,2 7 1,1 3-6,2 4 0,3 2-45,2 2-22,6 0-1182,3-1 1103,6-2-11,3-3-28,6-4-431,1-19 0,2-1 319,11 13-45,12 3-28,-7-21-16,3-5 473,3-5-367,1-6 84,1-4 112,2-4 62,0-5 61,0-5 537,-1-5-459,0-4 29,-2-3 880,-1-2-811,-13 3 1,0-2 26,11-13-1647,-12 12 1,-2-1 1651,4-10-1920,-3 2 1964,-3 4 361,-3-3-383,-8 13-40,-2-1-61,-6 12 2111,-5 2-2189,-4 3-23,-18 2-28,0 4 23,-33 14-12,15 1 939,14-4 1,1 1-962,-15 11 12,3 2 103,14-6 1,1 1-121,-10 12 5,-6 10 0,22-16-23,5 9 18,8-10-1,6 4 1,9-13 44,6-1-34,7-4 7,4-1 4,4-3-16,4-3 28,18-4 23,4-7-12,0-2 6,-9-8-590,-18-1 607,-3-1-353,-3-4 364,-3-2-17,-3-1-17,-1-3 1218,-3 0-1218,-2-3 6,-1 3 50,-2-9-33,-3 13 164,-1-3-226,-2 15 673,0 5-673,0 1 448,0 3-448,0 0 0,-3 4 0,-2 3 0,-2 4 0,0 4 0,0 2 0,2 2-13,2 2 2,2 0 11,4 0 6,4-1-1,5 1-5,7 0 13,6-2-13,6-1 0,24 3 0,-8-9-122,-14-4 0,0-1 122,18-4-1605,3-2 1605,1-5-12,0-3 0,-2-6 12,-4-3 0,-4-5 6,-17 2 0,-1-3-447,11-16 441,-11-2 0,-1-2 0,-12 14 0,-2-1-1221,3-12 1,0 0 1220,-6 10 0,0-1 0,0-1 0,0-1-252,0-1 1,0 0 251,0-2 0,0 1 0,0-1 0,0 1 0,-1-1 0,0 1 0,0 2 0,-2 1 1,0 1 1,-2 2-2,2-25 0,-4 7 105,-6 11-105,-1 7 0,-2 10 0,-1 7 2264,2 7-2264,0 4 940,-2 6-940,-2 5 1583,-5 8-1583,-3 7 0,-4 7-424,-1 6 424,-1 6-1921,-1 7 1921,2 5 0,11-24 0,1 2-309,0 2 0,1 1 309,0 2 0,0 1-690,2 2 0,0 2 690,1 0 0,1 0-31,1 1 0,1 1-17,1-2 1,1 0-7,0-1 1,2 0-12,0-3 1,2-1-12,0-2 1,2-1-121,7 28-50,7-7-57,3-6-61,5-5-89,3-6-74,1-6-32,0-6-203,-1-8 1302,-3-6-1638,-4-6-241,-3-4 378,-3-8-921,-4-4-78,-4-8 2251,-4-4-1416,-5-6 721,-15-20 230,0 7 1070,-12-14 319,5 16-2734,-2 0 2963,-1 1-132,1 2-628,1 2 296,1 4-139,1 4-124,2 4 362,-4-1-670,7 9 904,-2-1-1229,11 10-117,2 2 3021,5 2-3016,8 4 56,3 2-11,12 4-23,5 2-16,9 1-754,9 1 687,8-1-40,5-1 50,-26-5 1,-1-1-15,2 0 1,0-1-1,-1-1 1,1 0 16,-1-1 1,0 0-59,29-1 64,-21-2 0,-1-2 64,16-2 17,-21 0 1,-2-2 49,6-6 10,-7-3 74,-5-2 46,-6-2 279,-3-9-235,-9 7-10,-2-5 184,-18 3-236,-1 6-5,-13-2-11,1 9-28,-3 4 5,-2 3-198,-3 2 148,0 4-17,-1 3-22,0 3-17,-1 6 6,-10 11-17,12-3 346,-6 9-358,16-7-5,4 1-284,4 0 273,4 0 5,4-2 6,4 1 17,3-3-6,6-1 184,3-2-178,8-2 28,3-2-12,5-4 18,2-3 16,2-4 17,0-1 22,0-4-10,0-4 16,-1-3 0,-1-4 5,-3-3 740,-1-2-739,-1-3-17,-2-1 0,-2-2 5,-2 1-11,-1 1 367,-3 3-367,-1 2-77,-2 3-18,-3 4 0,-2 1 0,-2 4 0,-1 2 0,-1 2 428,-2 8-428,-1 1 0,-4 7 0,-1 2 0,1 5 0,0 2 0,1 5-3819,2 16 3449,3-9-162,3 12-252,3-16-465,4 0-1131,4-2-7237,-1-5 9502,1-4 1,-7-11-1,-2-4 1</inkml:trace>
  <inkml:trace contextRef="#ctx0" brushRef="#br0" timeOffset="70272">20511 13561 22464,'-2'-7'3103,"0"2"-2498,2 5 1232,0 0-1820,-18-51-79,14 38-56,-14-38-122,18 50-1496,0 1 324,1 7-1770,3 2 2334,3 10 0,-3-10 0,1 2 0</inkml:trace>
  <inkml:trace contextRef="#ctx0" brushRef="#br0" timeOffset="70446">20348 14064 23662,'-19'52'-775,"0"-1"0,1-2 0,1-7-9056,-2-12 9189,1-3 1,9-13-1,3-5 1</inkml:trace>
  <inkml:trace contextRef="#ctx0" brushRef="#br0" timeOffset="71255">9094 16000 22570,'6'-42'108,"0"-1"0,0 4 0,-1 5 1412,-2 10-1464,2-2-22,0-4-6,0-2-11,3-3 895,0-4-912,2-4 17,0-4-1854,0-5 1859,1-1-11,-2-1-194,-1 3 217,-2 3-6,-2 7 0,-2 6 206,-2 10-200,0 7-12,0 8 1,-1 5-46,0 4 6,-1 5 2348,-2 5-2331,0 10-5,-10 30-1,1-2-234,3-11 1,0 0 234,-8 22 5,9-27 0,-1 1-1376,-8 28 0,-1 1 1336,7-22 1,1 0-414,-7 22 1,1-2 245,2 1-90,4-1-101,2-3-244,6-17 1,2 1-400,-2 18 282,3-21 0,1-1-1913,1 12 2672,0 3 0,1-24 0,-2-2 0</inkml:trace>
  <inkml:trace contextRef="#ctx0" brushRef="#br0" timeOffset="71909">8859 16235 16888,'-34'-49'898,"0"0"0,3 4 0,6 6-327,6 9-89,5 3 340,2 5-469,4 3 926,1 3-1094,2 2-84,3 3-56,0 1 508,4-1-575,5-1-23,8-2-22,10-4 424,10-2-480,12-3-2386,11-2 2430,-24 11 0,0 1-2,3-1 0,3-1-735,0 0 1,3-1-1,-2 0 752,7-2 0,2-1-239,-8 2 0,3-1 1,-3 1 274,3-2 0,-2 0 11,0-1 0,-1-1 14,-2 0 0,-2 0-440,-1-1 1,-1-1 459,-4 1 0,-1 0 8,-3 0 0,-2-1 48,20-21 22,-9 0 974,-9 2-885,-5 5 35,-7 5 45,-4 5-12,-6 6 1748,-3 6-1781,-1 5 1261,-2 4-1452,0 3 2821,0 2-2866,-2 5 912,0 3-889,-4 7 0,-1 7 16,-9 27-11,1-4-560,4-12 0,1 0 572,-6 21-18,-2 3 1,-1 2-4,9-28 1,0 0-6,-5 12 1,0 0 2,4-10 0,-1-1-6,-3 9 1,1-2-7,-5 10 12,3-6-644,4-4 627,3-6 1,5-7 21,2-6 1,1-5 16,1-6 40,2-4-17,1-4 1065,5-5-1009,12-16-68,0-1-16,12-12-76,-5 5 76,2-2 22,0-1-5,12-12-23,-12 13 6,9-5-6,-15 18-6,-4 4-10,-2 4-1,-5 4 1,6 7 5,-9 4 11,6 5 0,-8 3 0,0 3-16,-1 3-7,0 1 7,0 3-23,0 0 33,2 1-16,0-1 6,1-2-12,1-1 0,2-3 6,3-2 11,1-3 5,4-2 1,1-3 11,2-4-6,1-1 11,0-4-10,0-3 4,-1-4 24,-1-3 4,-2-4 40,-2 0 17,-2-3 179,4-10-89,-7 7 5,2-7 780,-6 11-791,-3 2-17,0 2 7,-1 3-175,-2 2 0,-1 3 0,0 3 0,-2 1 0,0 1 0,0 7 0,0 1 0,-1 17 0,0-4-119,0 10-245,0-6-196,0 1-1888,1 11-2475,4-9 4923,5 10 0,-4-24 0,2-2 0</inkml:trace>
  <inkml:trace contextRef="#ctx0" brushRef="#br0" timeOffset="72065">10790 15478 22184,'-1'-5'3024,"0"1"-6301,1 4 0,0 0 0</inkml:trace>
  <inkml:trace contextRef="#ctx0" brushRef="#br0" timeOffset="72671">11029 15576 17832,'3'-7'4627,"-2"1"-3726,-1 6 986,0 0-1460,12-61-86,-10 45 79,10-46-325,-12 60-22,-1 1-78,-1 3-1,0 2 0,-2 4 12,1 3 28,-4 15-34,3-2 5,-1 9-10,4 5 10,3-9-16,3 10 0,5-13-6,3-1 6,3-1-12,14 9-55,-5-13 0,1 1-51,0-2 0,0 1-67,23 14-56,-19-14-426,-18-3 207,-6-3-1113,-18 6 104,-5-8-1539,-16 2-5779,4-6 7950,3-3 0,11-2 0,7-1 0</inkml:trace>
  <inkml:trace contextRef="#ctx0" brushRef="#br0" timeOffset="72845">11039 15636 26732,'-4'29'347,"-12"20"-302,-6-7-1546,0-2 1,0 0 1332,-7 11-59,10-17 0,1 0-826,-6 16 1053,10-11 0,0-2 0,1-2 0,-2 14 0</inkml:trace>
  <inkml:trace contextRef="#ctx0" brushRef="#br0" timeOffset="73993">11679 15912 23411,'0'-6'2397,"0"2"-1103,0 4-1306,-4-56-83,3 42-146,-4-43-279,5 57 180,-1-1 0,1 1 0</inkml:trace>
  <inkml:trace contextRef="#ctx0" brushRef="#br0" timeOffset="74663">12171 15983 19730,'13'-46'439,"1"1"0,-2 3 0,0 6-159,3 5 1786,-1 5-1837,-1 4-10,-3 6-46,-3 5-55,-3 5 793,-2 3-967,-2 2 512,0 8-433,3 16 5,-1 5-23,1 12 1,-2-1-1019,0 4 1013,-4 3-686,-2-10 0,-2 1 680,-6 20-3,3-20 1,-1 1-1042,-2 0 1,0-1 1038,-7 18 2,6-21 1,1 0-448,-5 8 456,0-7 12,2-6-1,3-7 1216,1-7-1205,3-5 1162,3-6-1156,1-3 3034,0-14-3073,3-3 11,0-32-5,6 9-2180,2-17 2197,3 11 10,2-3-1079,1-3 1074,2-4-6,0-4-5,1-1-1,-8 28 1,1 1-3,-1 0-1,1 0 6,-1 0 1,1-1-9,0 1 0,-1 1-364,9-31 364,0 2 6,1 4-12,-1 3-5,0 7-12,0 8-16,1 7 17,0 7-17,2 7 11,2 4-12,2 6 24,2 3 4,1 3 1,1 4 11,1 5-11,1 6 0,0 7 0,9 21-6,-11-3 1579,4 15-1578,-19-11 4,-5 0 7,-5 1 977,-9 0-1000,-6 0 11,-11-2-982,-10-1 988,-6-1 0,-6-4 0,-5-2-1,-2-4-1148,0-4 1132,1-5-50,5-6-62,5-4 810,7-6-945,8-4-111,7-4-231,7-4-301,5-7-164,4-5-963,4-6-1287,7-5-1250,7-4-2526,4 0 7058,0 4 1,-7 13 0,-5 7-1</inkml:trace>
  <inkml:trace contextRef="#ctx0" brushRef="#br0" timeOffset="75008">12554 15584 13240,'45'-21'819,"-1"-1"1,-3 3 0,-8 4-299,-20 11 845,-2 2-631,-5 0-48,-2 2-278,-3 0 810,-1 3-620,2 1 496,-1 3-630,2-1-79,1 1-61,0 0-68,1 0-44,1 0-34,1 0-44,1 1-12,3 0-28,3 2-33,3 1-1,5 2-27,5 2 5,18 12-526,-9-3 481,11 10 1,-15-7-7,-3 2 1,-3 2-17,-5-1-11,-7 2 11,-6-1 0,-4 1 34,-18 9-842,1-12 869,-14 6 46,5-17 33,-1-3-133,2-4 240,1-5 463,3-3-408,3-3-27,4-5-18,1-3-44,3-6-11,3-3 1040,1-14-1002,7-6-139,1-2 176,7-2-204,1 12-28,3-2-769,4 0 735,3 3-22,3 1-34,3 3-72,1 3-107,1 3-140,1 4-235,-1 2-376,0 2-638,0 4 1641,16-1 0,-27 4 0,10 0 0</inkml:trace>
  <inkml:trace contextRef="#ctx0" brushRef="#br0" timeOffset="75659">13559 15628 20240,'-2'4'3535,"1"-1"-550,1-3-2968,7 2 11,0-1 5,8 0-10,0-4-12,4-1 23,2-2-40,0-1 17,0-2 12,-1-1 21,4-7-4,-7 3 4,1-8-10,-10 4-3364,-1-4 3386,-3 0 5,-3-1 85,-1-6-57,-3 8-10,-3-4 5,-3 13-17,-2 2 6,-1 2-6,-2 2 17,-3 2-28,0 2 0,-1 1-17,-1 2-16,2 2 10,1 2-33,1 4 3398,1 2-3432,0 3 23,3 2 5,1 3-5,1 1 6,2 3-40,1 13 6,3-9 5,2 9-11,4-12-5,4 0-6,4-1 0,5-1-45,2 0-39,4 0-45,4-2-89,3-2-6,2-1-364,17 3 358,-11-8 45,5-8 1,0-5 240,-4-5 16,-6 0 1,-2-4 34,-9-7 145,4-12-51,-8 5-3358,1-10 3415,-8 9-2280,-2-3 2268,-1 0 6,-3 2-16,0 2 44,-2 2-17,0 7 2224,-2 4-2331,0 4 3337,0 5-3454,0 0 1,-2 11 27,-1 2-6,-2 9 1,0-1 0,1 3-12,1 0 0,2 19 1,3-15-1,2 13-22,5-22 39,2-1-11,2-2-3397,3-3 3391,3-2-598,1-3 615,3-2 0,1-3 34,12-7 0,-8-2-1850,26-24 1928,-26 10 12,13-17 2067,-21 14-2084,-2-2-17,-2-1-14,1-2-87,-3 0 0,1 2 0,-3 2 0,0 4 0,-3 3 0,-1 4 0,0 1 3113,1 5-3113,-1 2-236,2 4-279,1 3 399,3 3-1890,2 2 1158,5 5 0,-10-3 0,1-2 0</inkml:trace>
  <inkml:trace contextRef="#ctx0" brushRef="#br0" timeOffset="77150">16049 15402 26827,'-21'-27'-81,"1"-1"0,-6-18-65,54 36-134,8-1-235,9 2-3048,9 0 2040,5 3-897,-27 3 0,1 0 2420,5 2 0,-1 0 0,2-1 0,0 2 0</inkml:trace>
  <inkml:trace contextRef="#ctx0" brushRef="#br0" timeOffset="77341">16066 15749 23659,'43'-2'-212,"1"-1"1,0 1 0,18-1 0,-4-2-201,-19-1 0,-2 0-736,1-1 0,-1 1-1266,1-1 0,-1 1-2299,-3 0 0,-2 0 4713,22-4 0,-26 4 0,-12 3 0</inkml:trace>
  <inkml:trace contextRef="#ctx0" brushRef="#br0" timeOffset="78171">17386 15497 20109,'13'-50'517,"0"1"0,-1 4 0,-2 8-147,-2 13 2199,2 0-2334,-5 10 723,1 0-806,-5 11 217,0 1-403,-1 8 1433,-1 3-1393,-1 8 0,0 4-6,-1 5-12,1 3 24,-3 4-12,1 1-1194,-2 3 1155,-1 1-88,-6 14 121,3-14 29,-4 6-35,4-20 12,2-5 6,0-4 44,1-4-5,3-5-6,2-3 1184,2-6-1195,0-4 126,2-4-137,3-5-6,3-3 45,9-16-22,0 5-697,6-13 691,-2 8-11,0 1-1,3 0 18,0 3-28,2 4-6,-1 5-6,1 4 12,-1 4-23,-1 5-11,0 3 0,0 4-90,11 7 29,-9 2-522,8 8 421,-12 1 5,1 4 434,-2 2-540,0 4-90,-1 1-112,-1 3-135,1 1-695,-2 0 539,1-3-40,1-2 96,0-3 151,1-3 218,0-4 169,7-3 476,0-7-6,0-6 72,-5-7 64,-7-5 26,-1-2 514,0-2-491,0-2-12,-2-1-38,0-2-23,-1 0-33,-1 0 432,1-5-326,-3 6 332,-1 3-691,-5 9-50,-3 7-67,0 1-6,-3 3 11,0 1 18,-3 5-7,-2 4-10,-1 3 5,-1 2 5,1 0 6,1 0-11,2-1 6,3-2-6,1 0 0,3-1 17,3-1-23,2 0 23,3-2 5,2-1 1,4-3 5,1-1 5,3-3 7,0-1 21,2-3 46,0-3 16,-1-2-479,-1-4 502,-1-4-6,-2-2-11,-1-2-6,0-3-28,-3-3-22,0-4-6,-3 0-16,0 0-7,-2 1-27,-1 3 6,-1 2-23,0 4-45,0-1-67,-3 9-112,1 0 383,-3 8-1228,1 2 223,1 6-303,0 1-463,1 7-842,0 3-2699,0 4-3556,-2-2 8709,1-1 0,-2-8 0,1-5 0</inkml:trace>
  <inkml:trace contextRef="#ctx0" brushRef="#br0" timeOffset="78695">18771 15823 25116,'37'-44'209,"0"0"0,-2 3 0,-7 4-80,-12 7-1865,-1-5 1814,1-4-16,0-5-12,-6 8 1,1-1-1,5-22-22,-5 19 0,-1 0 50,3-15 18,0 1 21,-2 5 46,-1 5 5,-3 7 22,-2 7 821,-2 8-848,-2 6 401,-1 6-491,0 4 157,-1 4-230,-1 1 1272,-2 4-1272,-6 11-11,1 2 11,-7 14-23,2 0 12,0 7-520,1 5 520,1 4-1221,2 3 1221,2 1-1,3 3-4,3-1-2794,3-1 2801,5-17 1,1-1-432,8 15 428,-2-19 1,2-1-17,11 5 0,6-4-5,2-3-18,19 1 40,-11-10-326,12-1 332,-17-12-1,0-5 17,-1-6-5,0-5 16,12-20-16,-13 2-15,-12 9 1,-2-4 16,-1-8 1,-2-2-4,-3 6 1,-2 0-15,4-13 0,-1-1 17,-5 8 1,-2 1 13,0-1 1,0-1-1,-1-1 1,0 0 7,-1 0 1,0 0 3,-1 0 0,0 1-12,-1 2 1,-1 0-23,3-28 0,-3 8 0,-2-3 0,-2 20 0,-2-1 2403,-1 20-2403,-1 8 594,0 3-594,1 6 1020,-1 4-1020,-3 4 0,-2 7 1374,-3 8-1374,-4 9 0,0 10-1087,-2 7 1087,2 10 0,7-11 0,2 3 0,3-11 0,0 2-1192,0 12 1,3 1 1191,3-14 0,2-2 0,1 0 0,1-1-85,3 0 1,1 0-81,1-2 0,2-1-248,1-3 0,2 0 68,0-2 1,2-1-208,1-2 1,1-1-2261,23 19 2812,-16-21 0,-1-2 0,3 1 0,-1-3 0</inkml:trace>
  <inkml:trace contextRef="#ctx0" brushRef="#br0" timeOffset="78879">20536 15260 24472,'-5'-32'-854,"-1"-1"0,-3-14 522,7 59-5163,-1 8 5495,-1 6 0,2-11 0,0 0 0</inkml:trace>
  <inkml:trace contextRef="#ctx0" brushRef="#br0" timeOffset="79043">20435 15806 27919,'14'51'-357,"-1"0"1,0-4 0,-5-5-5425,-16 7-4050,-2-14 9465,-7 7 1,8-28 0,3-6 0</inkml:trace>
  <inkml:trace contextRef="#ctx0" brushRef="#br0" timeOffset="79804">8970 17945 20028,'-5'0'3607,"1"0"-880,4 0-2531,-47-60-4604,32 28 4455,-10-9 1,1-1 25,21-2 927,2-2-955,0-7-23,2 11 1,1-1-23,0 8 1,0 1 7,2-12 1,0-3 26,0 4 1,0-2-1,1 4-13,-2 1 1,1 0-10,-1-1 0,1-2 0,-1 5 26,-1-14 29,0 7-24,-2 9 35,0 9-1,0 8-27,0 8 2253,-1 5-2343,-1 5-39,-3 9 44,-1 4 17,-2 12 0,-1 8 59,-3 10-51,1-2 1,1 2-316,1-6 1,0 0 317,-3 14 1,1 1-26,2-11 0,2-2-19,-1 2 0,1 1-26,1-1 0,-1 1-56,2 0 1,0-1-26,1 1 1,0 0-71,2-2 0,0 2-722,4 2 1,2 4-1,-1-4 2,1-2 1,1 0-939,4 18 1,2-3 1884,7-3 0,-8-25 0,0-4 0</inkml:trace>
  <inkml:trace contextRef="#ctx0" brushRef="#br0" timeOffset="80443">8577 17766 21391,'-9'-46'452,"-1"1"0,2 3 0,3 7-289,10 16-25,3 1-93,5 0-28,3-1-12,7-1-20,5-3-41,8-1-45,7-2-2412,5-3 2396,6-1 33,-26 13 0,1 0-1281,0 0 0,0-1 1306,1 0 1,0-2 10,0 1 1,-1 0-247,0-1 1,0-1 293,-1 2 0,0-1 11,-2 0 0,0 0 34,23-18-100,-20 12 0,0 0 251,-4 1 0,-1 1 1132,19-22-1031,-15 13 56,-17 18 2706,-4 4-2728,-3 5 896,-3 3-964,0 1 452,-2 9-671,0 2 526,-2 11-447,-1 4 1,-2 8-802,-3 4 757,-1 5-6,-3 3-29,-1 3-38,-1 1 8,4-13 0,0 1 3,-5 17-34,4-11 0,2 0-11,1 1-5,1 8 44,7-23-45,4-4 23,3-6 0,5-4-204,2-5 232,4-4-6,2-4 39,13-10 57,5-11 5,8-14-56,-9 0-2495,-7-1 2540,-9 12-17,-3 0 298,5-3-153,-5 6-167,-2 3-23,-7 8-28,-6 7-33,0 1 16,-1 1 3370,1 4-3375,1 3-17,1 6 39,5 15-28,-2-4 17,3 11-89,-1 4 27,-1-8-39,3 9-22,-1-14-6,3-1-27,3-2 21,2-4 12,2-3 22,1-4 51,0-4 5,0-4 73,-2-3 6,0-6 38,-2-3 35,0-5 22,-1-4 50,-2-3 17,1-3 17,-2-2-6,-1-1-371,1-3 394,-3 1-6,0 0-11,0 2-1,-1-7-22,-1 10-61,-2-3-17,-3 15-39,-1 2-45,-1 4-23,-1 2 124,0 2-213,0 8 131,0 2-327,0 8-247,0 0-2374,0 12-4588,0-6 7489,0 10 0,0-21 0,0-1 0</inkml:trace>
  <inkml:trace contextRef="#ctx0" brushRef="#br0" timeOffset="80618">10232 17037 13642,'0'0'0</inkml:trace>
  <inkml:trace contextRef="#ctx0" brushRef="#br0" timeOffset="81183">10615 17399 23092,'-13'-45'250,"1"0"0,0 3 1,4 9-44,5 18 1441,0 3-1396,-1-1 415,0 5-588,0 0 321,1 6-394,1 0 946,0 2-913,1 0-34,0 3 1,0 2-23,1 3 17,0 1 6,0 0-6,3 1-6,2 3-16,3 1 16,3 2-11,12 12 17,-1-6-56,23 22-1767,-2-6 1779,0 2 10,-4-3-531,-19-11 425,-4-2-351,-5 0 244,-6-1-481,-6 6-571,-14 2 268,-2-2 27,-19 0-1679,4-16 1591,0-3 566,4-13 66,11-6 677,0-5 40,2-4 287,0-2 2256,-4-26-1641,9 13-1301,-1-20 1178,10 20-145,1-1-122,3 0-146,1 3-80,2 4-73,1 5-18,-3 5-133,0 6-67,-2 4 45,-1 4 1129,0 2-1387,-3 6 244,0 0-261,-2 8-11,-4 3 0,0 3-39,-4 4 23,0 1-90,-10 18-90,3-9-1078,-6 13 249,9-13-1686,3 1-7131,5-3 9428,3-6 1,3-12 0,1-6 0</inkml:trace>
  <inkml:trace contextRef="#ctx0" brushRef="#br0" timeOffset="81392">11407 17616 28671,'-19'-34'-410,"4"7"-867,16 27-1792,2 0 3069,3 1 0,-2-1 0,0 1 0</inkml:trace>
  <inkml:trace contextRef="#ctx0" brushRef="#br0" timeOffset="81842">11715 17547 2469,'23'1'0,"-4"0"0</inkml:trace>
  <inkml:trace contextRef="#ctx0" brushRef="#br0" timeOffset="82667">11862 17472 15093,'3'-4'5791,"0"0"-1512,-3 4-3892,34-60-4962,-24 42 4720,9-16 1,-3 4 78,-12 26 1240,-4 1-1363,2 2 734,-2 0-830,1 8 12,-1 1 0,0 9 0,0 2-17,0 5 2604,-2 3-2582,-1 4-10,-4 2 21,-2 2 6,-3 2-16,-2-1 16,-1 1-5,-2-3-18,1 0 7,1-5-1,-2 3-227,6-13 194,1 1 22,6-13 1,2-4 332,2-2-310,3-6 61,8-10-67,3-3 51,7-11-7,-1 1-400,2-4 429,4-4-6,0-3-958,3-2 947,-1-1-17,2-1-5,-1 1-23,0 5 6,-2 2-17,0 5-6,-3 4-5,-1 3-12,-5 6-5,-1 4-16,-4 4-12,-2 4 28,-1 2 564,4 10-553,-2 2-33,4 8-1,-3 5 12,1 2-11,0 6 433,-2 3-456,-1 3-22,-2 1-34,-1 3-16,0-2-51,0 1-28,2-4 0,2-1-213,15 6 191,-1-12-12,14 2 62,-4-17-28,4-7 50,2-2 40,0-9 5,1-3 68,-1-6-1579,-2-8 1645,-1-1 130,6-18-198,-13 9 198,4-12 285,-15-4-1034,-8 12 860,-2-12-22,-8 18-17,-2 3-44,-3 3-35,-2 4-21,-4 3-23,-4 5 1393,-1 2-1415,-2 4-56,0 2-6,-2 2 28,-14 9-56,13-1-6,-10 8-11,16-1 151,4 0-146,2 2 1,2 0 28,2 0 1613,2-1-1619,5 0 6,2-1-29,6-2 1,4-1 11,2-3-5,5-2 33,17-3-373,-8-3 345,12-3-1038,-13-4 1060,-2-3-16,-4-3 5,-2-2 6,-5-1-86,-4-2 102,-3-3-5,-4-1 17,-3-3 5,-2-2-4,-5-12-46,-3 11 0,-3-7 306,-2 17-306,-2 4 0,-2 3 1054,-1 4-1054,-4 4 0,-2 3 0,-3 3 0,-1 4 0,-2 5 0,0 6 0,1 5 0,-6 18 0,10-7-1424,-3 14 1424,11-13 0,4 1 0,4 0 0,2 2 0,3 0-12,6 2-1123,3-2 860,7-1-145,5 0-690,5-4 455,5-3-297,7-5-437,5-5-750,5-6-1340,2-7-1864,1-3 5343,6-9 0,-27 4 0,-1-3 0</inkml:trace>
  <inkml:trace contextRef="#ctx0" brushRef="#br0" timeOffset="83185">13487 17599 15818,'30'-36'875,"-1"1"0,0-1 0,12-12 1,-8 6-126,-13 11-123,-3 3-72,-4 3-51,-3 4-89,-5 5 1912,-2 5-2064,-2 5 708,-2 3-887,-3 2 402,-4 4-458,-6 3 0,-4 5 17,-5 3-17,-2 4-11,-2 1 0,0 2 622,-1 2-628,-1 1 1,2 2-12,-1-1 0,3-1 0,0 0 5,1-3 1,-6 7-6,8-10 0,-3 3 0,12-12 50,5-3 1,4-3 5,3-5 16,4-4-16,3-5 828,5-5-834,1-2 12,5-3 16,2-1 0,3 0-22,1 2-15,1 3-41,0 4 0,-2 3 0,0 3 0,5 3 0,-7 2 0,5 3 0,-7 4 0,0 3 0,2 4 0,-1 2 0,1 2 0,-2 1 0,2-1 0,-2 0 0,1-3 0,1-1 0,0-2 0,2-3-3392,1-2 3392,1-3 0,2-2-97,0-5 97,1-2 0,0-4 0,-2-4 0,0-4 0,-2-3-581,-2-4 581,-1-4 0,0-5 0,-2-5 0,0-6 0,-2-6 0,-2-6 0,0-4 0,-5 23 0,0-1-385,-1-2 0,1-2 1,-1 3 384,-2 7 0,-1 3 0,4-29 0,-1 8 0,-4 8 0,-2 9 72,-1 9-72,-2 6 479,0 10-479,-1 3 1281,-1 7-1281,1 5 3392,-4 4-3392,0 8 0,-4 7 0,-2 9 0,-2 6-1273,2-4 1,1 1 1272,-7 24 0,6-18 0,0 0-469,5-10 0,0-1 469,0 3 0,1-1 0,2 1 0,0 0 0,1 0 0,1 0 0,1 0 0,1 0-1375,7 14 1,3-1 957,-1-12 0,1-1-295,7 11 1,1-3-2083,16 10-7037,0-9 9687,-4-11 1,-15-15-1,-5-9 1</inkml:trace>
  <inkml:trace contextRef="#ctx0" brushRef="#br0" timeOffset="83376">14162 17168 28009,'48'-22'-392,"-1"0"0,-1 2 0,-4 5-2553,8 13-4325,4 1 7270,8 0 0,-28 0 0,-3 0 0</inkml:trace>
  <inkml:trace contextRef="#ctx0" brushRef="#br0" timeOffset="84787">12531 10362 10623,'0'-6'9080,"1"2"-7865,-1 4-230,3-69 511,-2 24-474,2-17 1,0-1-648,-1 14-704,2-11 642,-3 44 107,0 2-22,0 2-270,0 6-44,-1 1-22,0 5-51,0 0 453,0 4-469,0 3 27,2 7-5,0 4 0,0 6-17,-1 4 0,0 5 39,-5 3-3409,-2 5 3387,-5 2-11,-4 3-668,3-12 1,-1 0 672,-8 17-200,3-4 1,-1-1 199,4-6 0,3-8 1,1-3-7,6-12 12,1-2 50,2-10 68,2-3 2813,0-2-2780,5-4 1818,0-2-1896,14-18-2685,-1 2 2595,10-14-2269,-3 5 2269,3-5-1517,1-2 1517,2-4-570,0 0 570,0-1 0,0 1 0,-1 1 0,-8 16 0,0 0 107,11-10-107,10-5 1254,-15 20-1254,-1 4 0,7 3 0,-10 7 0,4 1 0,-10 8 0,-2 3 881,0 5-881,1 7 0,-1 4 0,4 22 0,-7-6 1875,2 16-1875,-11 5 0,-2-13 1390,-1 14-1866,0-18-240,2-2-886,2-3-269,4-4-3714,3-3 5585,6-2 0,-8-13 0,0-3 0</inkml:trace>
  <inkml:trace contextRef="#ctx0" brushRef="#br0" timeOffset="85396">12473 10225 18003,'-3'-48'692,"0"-1"1,2-2 0,2 8 408,3 14-777,3-4 1189,-2 16-791,1 0 7,-2 10-718,1 4 1510,-2 14-1516,1 6 12,1 7 0,0 5 715,1 6-710,-2 3 6,-2 4-6,-1-10 1,-1 2-1,-2 19-17,1-19 1,-1 2 2,-1-1 1,-1-2 8,-1 16-9,1-12 1,0-1-4,1 0-5,-1 5 17,3-20 17,1-5-1,0-4 46,0-4 296,1-4-129,0-3-33,3-5-67,2-4 289,3-6-373,3-4 5,3-6-60,4-4-752,1-6 745,3-4 0,2-6 0,2-3-1128,2-4 1128,0 1 0,0 2-379,-10 18 0,0 0 379,10-11 0,5-6 0,-15 25 0,-3 5 0,-4 5 0,-2 4 597,-1 3-597,-2 3 1106,3 2-1106,2 5 0,3 2 0,3 6 0,3 5 0,1 5 0,0 3 0,8 21-887,-8-10 887,5 15 0,-12-14-172,-2 0 172,-2 2 0,0-3-1019,-2 1 693,1-2-435,-1-1-946,2-2-2729,1-3-5395,-1-3 9801,-1-7 1,-5-10 0,-1-4 0</inkml:trace>
  <inkml:trace contextRef="#ctx0" brushRef="#br0" timeOffset="86860">12715 7696 11049,'1'-8'6542,"0"1"-5108,-1 7 526,8-72-1232,-6 44-660,3-14 0,-1-1 928,-4 14-33,0 3-582,0 2-45,0 9-90,0 9-72,0 3-169,0 1-22,0 6 365,0 3-253,0 21-84,0-2-311,1 17 306,0-4-701,1 4 667,1 4-23,-1 4-78,-1 3-173,0 3-690,-1-15 1,0 1-555,0-11 0,0 1-3370,0 7 1,-1-2 4324,0 3 0,0-19 1,0-10-1</inkml:trace>
  <inkml:trace contextRef="#ctx0" brushRef="#br0" timeOffset="87385">12273 8258 14023,'-5'-5'4834,"2"2"996,3 3-5790,-38-37-80,29 27-44,-29-27 6,38 37 11,0 1 33,0 4 51,2 0 50,4 4-5,0-2 16,3-1 40,-1-2 33,2-2 34,2 0 11,2-2-16,4-1 139,13-7-185,-4-2-413,9-5 396,-10 1 135,10-7-128,-10 4-7,6-6-10,-12 7-12,-3 0 0,0-1-22,-2 2 5,-2 0 57,1-1-63,-5 4-4,0 1-18,-5 6-11,-3 2-11,1 2-342,-2 0-1131,7 7-325,1 0-3658,10 7 5428,2 0 0,-8-6 0,0-1 0</inkml:trace>
  <inkml:trace contextRef="#ctx0" brushRef="#br0" timeOffset="88922">15492 17119 25819,'-26'-19'-123,"0"0"0,-7-15-6,61 23-12,12-1-2606,10 1 2506,11 2-421,-28 6 1,1 1 456,1 0 1,0 1-76,0 1 0,0 1-703,8 3 0,0 2-1033,15 6-110,-25-3 0,-4 3 2316,0 11 1,-15-10 0,-5 0 0</inkml:trace>
  <inkml:trace contextRef="#ctx0" brushRef="#br0" timeOffset="89083">15637 17447 15340,'-49'20'1473,"1"0"0,5-2 1,5-2-578,7-4 1249,10-4-1591,8-3 435,6-2-592,4-2 507,2 0-713,6-1-90,3-3-45,10-1-45,7-4 285,10-4-313,11-1-1650,12-2 1597,-25 7 0,2 0-82,3-1 1,1 1-112,2 0 0,1-1-233,2 1 0,0 0-442,2 0 0,-1-1-1846,2 1 0,-1 0-2132,-4 0 1,-2 0 4472,-3 2 1,-4 0 0,3-1-1,-16 3 1</inkml:trace>
  <inkml:trace contextRef="#ctx0" brushRef="#br0" timeOffset="98706">17475 17431 23147,'6'-49'677,"0"0"1,-1 5 0,2 8-510,-1 21-27,0 4-63,0 5-33,-4 2-34,1 2-22,-2 2 17,0 2 27,-1 2 51,2 5 0,0 3 0,0 6 11,-1 4-16,-1 4 10,-5 2 40,-10 17-101,-1-11-5,-8 10-7,5-15-510,0-3 489,2-2 16,1-2-5,4-4-118,0-1 190,7-8 79,0-2 78,4-6 23,1-1 145,3-6 188,1-2-535,5-8 6,2-4-1,3-3-27,3-6-1250,1-2 1256,3-4-12,1-3-506,-5 8 1,1-1 516,9-17-17,-8 17 1,0 0 49,6-10 1,1 3-17,-2 5 11,-1 3-22,-2 5 11,-1 6-11,-3 3 0,-2 6-34,-2 3 1263,0 3-1274,-1 2 1169,7 8-1175,-3 3-11,5 7-27,-5 5 10,1 3-1755,0 7 1728,-2 2-18,-1 6-297,-3 1 270,-2 2-57,-2 1-33,-2-3-358,-1 12 201,-1-14-61,1 6-90,0-17-85,1-4-94,1-3-51,0-5-464,6-5 890,-2-5 174,6-4 1806,-1-6-1633,1-5 39,1-4 241,10-12-89,-8 4-3006,6-8 3073,-10 7-12,0-1-125,-1-2 136,-1 1 292,4-12-308,-4 11-10,1-6-29,-7 15-12,-2 6-44,-2 3-62,-1 4 3243,-1 2-3388,-1 2 213,0 4-179,-1 2 10,0 6 0,-2 3-22,-1 3 0,1 2-11,0 0 0,0 2 11,2-2 6,0 1-12,0-1-3414,2 0 3398,2-3-632,2-1 626,3-2 11,1-2 23,2-2 16,9-1 6,-3-3 12,18-4-7,-12-6 18,7-5 16,-10-3 17,-1-4 5,-2-3 18,0-3 2868,-2-3-2840,-2-3 5,-1-3-6,-3-2-22,-1-1 238,-1-1-266,-3 2 5,0 2 1,-1 3 5,-2 5-28,0 3-28,-1 6-22,0 3 242,0 4-242,0 2 612,0 3-1093,0 0 251,-2 4 11,0 1-39,-1 4-78,1 5-162,1 3-203,-1 5-246,2 2-419,1 2-657,2 3-2755,1 0-4038,1-1 8799,0-4 0,-2-10 0,-1-5 0</inkml:trace>
  <inkml:trace contextRef="#ctx0" brushRef="#br0" timeOffset="99397">18808 17487 25335,'14'-37'71,"0"1"0,-1 2 0,0 4-26,1 9-23,2-3 40,1-2-12,1-4 1,1-2 10,0-5-11,-5 8 1,-1-1 0,8-19-23,-7 15 0,-1 1-791,4-18 814,-2-2 10,-1 0-5,-3-2 6,-2 3-1,-6 17 1,-1 1 0,1-15 39,-2-8-6,-3 28-11,0 7 730,-2 6-764,1 5 393,0 4-421,1 4 403,-1 2-425,0 1 5,0 4-5,-3 5 18,-2 7-18,-3 7 0,-3 7 0,-2 7-1869,-2 8 1869,-1 5 0,0 6 0,0 3-4,10-28 1,0 0-396,0 1 1,1 1 387,1-1 0,0-1-9,1 1 0,1-1-19,-4 30 6,5-4 5,1-4 0,4-5-6,3-6-16,4-5-504,3-6 532,3-5-150,3-5 178,4-3-12,2-4 23,4-3-17,2-5 11,2-2-22,0-7 5,1-5 23,-1-6-6,-1-4-5,-1-6-1,0-4 1,-1-6 5,-1-7 12,-1-7 356,0-6-374,-13 24 1,-1 0-1,1-3 1,-1 1 11,0-3 0,1 0-6,-2-2 0,1 1 9,-1-1 0,-1 0-4,0-1 1,-1 1-3,0 0 0,-2 0 3,-1 1 0,0 1-6,-1 1 0,-1 1 200,2-28-211,-3 6 0,-1 6 0,-2 8 0,0 7-1790,-2 7 1790,0 8 0,0 5 128,-1 6-128,0 4 1445,1 2-1445,0 4 520,-1 5-520,-1 8 0,-3 10 0,-1 11 0,-5 8 785,-1 8-785,-2 4 0,-1 5 0,8-30 0,1 1 0,-1 2 0,1-1 0,0 1 0,1 0 0,-1 0 0,1 1 0,1-2 0,1 1 0,0-1 0,2 0 0,-1 28 0,2-4-406,5-3 406,5-6 0,5-4-1134,4-5 1134,5-5 0,3-5-150,4-5 111,4-5-646,20 0 668,-12-10 0,13 0 254,-19-10-237,-1-5-23,-2-3 18,-3-6 1045,-1-3-1034,-2-3 165,-4-3-188,-1-2-11,-5-3-17,-2 0 3308,-4 0-3425,-4 1-118,-3 0-96,-1 4-76,-2 2-349,0 3-588,0 1-2084,0 3 3473,0 0 0,0 7 0,-1 1 0</inkml:trace>
  <inkml:trace contextRef="#ctx0" brushRef="#br0" timeOffset="99722">20454 16888 22946,'0'-4'3136,"0"0"-1327,0 4-2330,4-35-475,-3 28-147,3-25-1529,-4 40 2672,1 5 0,-1-6 0,1 1 0</inkml:trace>
  <inkml:trace contextRef="#ctx0" brushRef="#br0" timeOffset="99914">20536 17426 26530,'-3'5'1826,"1"-1"-1511,2-4-322,-26 68-3645,8-36 3254,-2 11 1,-2 1-1922,-10-7 2319,-11 5 0,19-19 0,-1-1 0</inkml:trace>
  <inkml:trace contextRef="#ctx0" brushRef="#br0" timeOffset="101289">6887 18027 24239,'20'-41'110,"0"-1"0,-2 3 1,0 8-66,7 14-1,1 3-16,1 0-28,-1 3 0,-2 0 0,-3 4-5,-2-1-1,-4 5-11,-4 0-16,-4 2 22,-3 0-1,-3 1 40,0 2-5,-3 2 33,-2 4 0,-5 2-11,-4 4 5,-4 2-50,-4 1 6,-1 0 5,-16 7 6,10-4-29,-18 12 46,17-7-40,1 3 1,13-9 5,8-4 0,6-5 0,1-1-23,8 7 46,-2-7-18,9 6-21,-3-9-18,10 0 45,-2-1-39,24 0 11,-21-3 17,10 1-5,-21 0-3398,-3-1 3391,-3 0 12,-2 2 6,-2 0-12,-2 7 18,-2-1-7,-2 5 6,-5 0-16,-3 1 3352,-3 2-3420,-11 8 45,5-6 0,-6 7-17,10-8-11,1 1 28,2-1-5,2-2 22,4-1-17,2-2 16,4-3 24,1-1 21,5 1-38,2-4 21,6 0 12,1-4 0,3-1 6,3-2-34,1 1-11,2-1 16,-1 0 12,1 0-17,-2 0-11,-1 1-11,-1 1-1,-2 0-5,-2 2-11,-3 0 5,-2 1 6,-3 1 17,-3 2 28,-2 3-11,-6 1-23,-2 3 17,-19 11-6,3-6-495,-12 7 495,5-8-11,0-1 0,1-1 23,1-3 89,-2 1-263,5-4-369,3-2-7148,0-5 7685,7-9 0,2 4 0,5-4 0</inkml:trace>
  <inkml:trace contextRef="#ctx0" brushRef="#br0" timeOffset="102727">5758 18622 11735,'30'-35'198,"1"0"0,-3 2 0,-6 9 2512,-14 18-2514,-2 1 1387,-2 2-1376,-1 0 854,-2 1-377,0 1 2736,-5 3-3431,0 0-45,-12 10 38,-8 5-4,-1 4-29,-16 10 34,9-3 12,1-1 16,7-4-33,12-9-6,5-3 11,2-2 0,3-1 17,4 1 17,2-2 5,4-1 23,3-2-34,2-1 23,1-2-17,10 0-1,-5-1-32,5 0 10,-6 0 23,-3 0-28,0 0 11,-2 0 84,5 4-39,-9-1 34,2 3-40,-9 2-56,-1 0-5,-2 4-12,-3-3 23,-1 2 16,-3 1 1,-4 6-51,1-3 51,-8 11 22,7-10 0,-4 5-45,6-6 0,-2-2-5,2 1 22,1-1 17,-1 2-1,4-4-4,0 1-7,5-6 90,1-2-33,3-1 78,6 0-67,1-1-17,6 0-39,-3 0-6,2-1-28,-1 2 34,2-1-40,-1 0 68,-1 1-90,-1 0-5,-2 0 50,-2 1 6,-2 1-62,-4 1 33,-1 0-173,-8 6-3291,3-8 3390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6:55:54.63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7914 3799 17613,'-10'-46'956,"-1"0"0,2 2 0,1 15-900,4 28-34,0 9 34,1 4-11,0 10 0,0 6-6,1 6-11,1 7-671,0-6 1,0 3 637,0 23-29,1-18 0,-1-1-44,1-8 0,-1-2-118,1 1 0,-1 1-191,1 0 1,-1-1-320,0 0 0,1 0-2086,-1 0 0,1-1-1633,-1 28 4425,1 3 0,0-30 0,0-4 0</inkml:trace>
  <inkml:trace contextRef="#ctx0" brushRef="#br0" timeOffset="816">7792 3546 13088,'-4'-3'-146,"1"2"-1288,3 1 1507,77-28-2223,-42 22 0,1 1 2200,22-11 0,1 1 9,-14 10 0,-3 3-844,-9-1 1,0 1 868,0 0 0,2-1-3,0 1 1,1-1 454,0 0 1,1 0-431,19-1 0,2 0-410,-14 0 0,3 0 348,6 0 1,5 0 0,-3 0-240,-2 0 0,0 0 230,-6 0 1,3 0-1,-2 1 21,7-1 0,1-1-4,1 1 0,5 0 1,-2-1-37,-12 2 1,-1 0 0,5-1-9,-2 1 0,5-1 0,2 0 0,-1 0 0,-4 1-7,7-1 1,-5 1 0,4-1-261,-3 0 0,2 0 0,1 0 0,1 0 259,0 0 0,0-1 0,2 1 0,3-1-95,-10 1 0,3-1 1,2 1-1,0-1 1,-1 1-1,-1-1 115,1 1 0,-1-1 1,0 1-1,-1 0 0,3-1 9,-5 1 1,3 0 0,0 0 0,-1-1 0,-2 1 0,-6 1 80,13-2 0,-5 1 1,-1 0 246,-1 0 0,0 0 0,8 0-21,-14 0 1,6 0 0,4 0 0,1 0 0,0 0 0,-3 1 0,-5-1-281,6 1 1,-6 0 0,1 0 0,5-1-7,1 1 0,7-1 1,3 0-1,-1 0 1,-5 1-1,-8 0 36,1 1 0,-7 0 0,0 1-16,0 0 1,1 0 0,-1 0 99,-1 0 0,-1 1 1,1-1-132,-3 1 0,1 0 0,-1 0-268,20-1 1,-2 2 258,-2-1 1,-1 1-9,-4 0 1,-1 1 238,-4 0 1,0 1-248,-4 1 0,-1 0 3,-4 0 0,0 0-6,-5 0 1,1 2-10,5 1 1,0 2 557,13 4-555,-23-4 1,-3 0 0,1 6-1,-8 0 1592,-5 2-1564,-7 2 1249,-3 2-1221,-5 3 12,-2 3-28,-5 3 17,-4 3 89,-5 5-101,-1 2 1,-2 5-29,3-10 1,0 0-12,-9 22-591,9-19 1,-1 1 596,-6 16-6,2 2 12,0 4-12,2-1 0,8-28 0,0-1-410,0 1 0,0-1 407,0 0 0,-1 0-2,0-1 0,0 1 5,-10 28 11,-2 0-5,0-3 5,-2 0 1,0-3 5,-2-3 5,-1-3 12,-2-5 30,-2-7 1,-2-1-25,-11 7-35,8-10 1,-3-2 11,4-10 0,-1-3-219,7-4 0,-1 0 194,-10 3 0,-2-1-3,10-6 0,0-2-3,-1 1 0,-4-1-11,-18 1 0,-2-1-3,11-1 0,0-1-3,-16 0 1,-1 0 2,15-2 1,2-1-364,-3-1 1,0 1 345,-4-1 1,1 0-4,-1 0 1,-1 0-202,-2-1 1,-1-1 200,1 1 1,-1-1 50,-2-1 1,0 0-43,0 0 0,-1 0 8,0 0 1,-1 0-303,-1-1 1,0 1 318,2 0 0,-7 0 4,10 0 1,-8 0-1,-1 0 1,5 1 0,6-1 0,3 1 0,-4-1 0,7 1 0,-4 0 0,-2 0 1,3-1-1,4 1 48,-2 0 1,5 1 0,0-1-47,-3 0 0,0 0 0,1 0-26,-2 0 0,1 1 1,0-1 22,0 0 1,-1 1 0,1-1 1,-1 1 1,1-1 0,0 1-6,-1-1 0,1 1 1,0-1-1,-1 1 0,1 0 0,0-1 184,1 1 0,0 0 1,-3 0-188,1 0 1,-3 0 0,-1 0 0,3 1-150,-2-1 1,3 0-1,-3 1 144,4-1 0,-3 1 1,0-1-1,4 1-2,3 0 1,2 0 0,-1 0-15,-16 0 0,-3 0 0,3 0 13,13 0 0,3 0 0,-3 0 232,-11 0 0,-2 0 0,4 0-258,-2 0 0,2 0-302,1 0 1,0 0 224,1 0 1,1 0-61,2 0 0,-1 0-127,3 0 1,-1 0-202,3-1 0,0 1-140,2 0 1,1-1-1290,2 0 1,1 0 1932,-3-1 0,3 0 0,-3 1 0,5-1 0</inkml:trace>
  <inkml:trace contextRef="#ctx0" brushRef="#br0" timeOffset="1325">9017 3891 15353,'0'-9'1434,"0"2"869,0 7-952,0 0-629,-15-33-700,14 37 348,-11-18-370,16 49 0,0 6 316,0 6-356,-1 6-128,0 4-235,-2 4-60,-1-29 1,1 0-619,-1 1 1,0 0 1080,-1 7 0,0-2 0,0 2 0,0 0 0</inkml:trace>
  <inkml:trace contextRef="#ctx0" brushRef="#br0" timeOffset="1586">9781 3595 22008,'-10'-46'487,"1"0"0,1 4 1,1 9-197,2 22 430,2 4-625,1 4 159,1 8-227,0 4 0,1 10 89,2 7-83,0 9-1,4 8-553,1 10 534,2-5 0,0 2-843,-1-9 1,-1 1 825,4 17 0,0 1-910,-3-12 0,-1-2 887,0 4 1,-1 1-56,-1 1 0,0 1-138,-2 0 1,0 2-1048,-2-4 0,0 4 1,-1-2 1265,0-9 0,1 0 0,-1-2 0,0 17 0,0-6 0,0 4 0</inkml:trace>
  <inkml:trace contextRef="#ctx0" brushRef="#br0" timeOffset="2941">8906 4001 14381,'2'-45'564,"0"-1"0,-1 6 0,4 4 1150,25 1-1529,-6 14-40,19-10-22,-12 19-16,3 2-18,0 3-10,0 3-18,-1 2-5,-2 1-17,-3 4-5,-3 2 907,-4 4-913,-3 3-6,-2 1 541,2 11-518,-7-6-11,0 9 1158,-12 1-1152,-5-6 16,-9 6-11,-5-9-17,-5-1-6,-5-1-16,-2 0-12,-4-2 548,0-2-593,0-2-78,3-1-474,3-4 71,6-2-1109,4-3-6912,7-1 8553,5 0 0,4 0 0,2 0 0</inkml:trace>
  <inkml:trace contextRef="#ctx0" brushRef="#br0" timeOffset="3557">10661 4008 13532,'9'-53'763,"0"0"1,-2 5 0,0 8 1911,0 13-2244,-4 6-50,1 3-62,-3 4 1087,0 4-1188,-1 3 469,0 3-682,0 5 2194,0 5-2183,0 7 1,0 8 0,0 6-17,0 8-497,0 7 382,-2-4 1,0 1-1082,1-7 1,-1 1 651,-1 11 1,0 1-810,2-11 1,0-1 1352,1 5 0,0-2 0,0 4 0,1-2 0</inkml:trace>
  <inkml:trace contextRef="#ctx0" brushRef="#br0" timeOffset="3842">11498 3498 19494,'14'-47'593,"-1"0"1,-2 5 0,0 8 1167,-4 19-1699,-3 8 344,-1 2-384,-3 11 68,3 18-34,0 4-771,2 23 755,-1 2-29,-2-22 0,1 2-712,-2 3 1,1 2 702,0 2 1,-1 2 0,0 2 0,0 1-9,0 1 1,0 2-1231,-1 1 1,0 0 1143,-1 2 0,0-1-96,0 0 1,-1 1-864,0-5 0,0 2 0,1-2 216,-1 6 1,1-2-735,1 13 1,3-2 1568,1-19 0,2-5 0,1 3 0,2-5 0</inkml:trace>
  <inkml:trace contextRef="#ctx0" brushRef="#br0" timeOffset="4249">12232 3913 15908,'-6'37'29,"1"1"1,0-3 0,2-1 1886,4 9-1894,-1 1-5,2 1-6,-2-2 1,1-3 4,-1-4 7,0-5-931,-2-6 952,0-3 1120,-1-8-996,-1-3 2068,2-6-1542,0-3 41,2-6-589,-1-4 3330,1-6-3398,2-6 1,2-4-18,4-5 1,4-5-1117,5-5 1088,5-2 1,3-2-6,-3 13 0,0 0 11,14-13-22,-14 17-1,3 1 40,5 1 1,0 3-35,7-3-398,-4 6 0,-1 4 365,-4 8 22,7 2-44,-13 8-29,0 4-72,-1 7-135,-1 6-173,-1 6-315,-3 4-3276,1 23-5237,-7-14 9122,-1 11 0,-7-34 1,-1-7-1</inkml:trace>
  <inkml:trace contextRef="#ctx0" brushRef="#br0" timeOffset="4966">16916 3572 20184,'-27'7'196,"4"11"-145,15 32-4641,0 7 4601,4-25 1,0 0-12,-1 3 0,0 1-12,0 2 1,0 0-17,1 2 0,-1 0-23,0 1 1,1 0-28,-1 0 0,1 0-54,0-1 0,1 0-64,0 0 0,0-1-90,0-2 1,1 0-147,1-3 1,0-1-89,0 28-1463,3-9-1143,2-9 3126,10 4 0,-8-26 0,4 3 0</inkml:trace>
  <inkml:trace contextRef="#ctx0" brushRef="#br0" timeOffset="5625">16863 3581 7495,'-12'-44'300,"0"-1"1,1 3 0,6 8 37,12 17-310,6-1 1160,7 2-1165,8 1 13,1 4 1,3 0 2,26-4-11,-15 5 0,1 0 8,-5 3 1,0 1-209,4-1 0,2 1 236,3 0 0,1 0 34,0 0 0,6 1 128,-5 1 1,8 0 0,1 0 0,-5 1-136,-3 0 1,-4 0 0,5 0-9,5 0 0,6 0 0,0 0 1,-6 1-34,-6 0 1,-4 1 0,1-1-318,3 1 1,1 0-1,0-1 291,3 1 0,0 0 1,1-1-7,3 1 1,0 0 0,0 0-10,2 0 0,1 0 1,1 0-9,-15 0 0,0 0 1,1 1-1,-1-1 61,2 0 0,0 1 0,0-1 1,0 0-65,-2 1 1,0-1-1,2 1 1,7-1-30,-8 0 0,5 0 1,3 0-1,4 0 0,1 0 1,2-1-1,-1 1 0,0-1 32,-6 0 0,1 0 0,2 0 0,0 0 0,0 0 1,1 0-1,-1-1 0,0 1 0,0 0 0,-2 0 4,3 0 0,-1 0 0,0 0 0,-1 1 0,0-1 0,0 0 0,0 0 0,1 0 0,0 0 11,4 0 1,2-1 0,3 0 0,-1 0 0,0 0 0,-4 0 0,-4 0 0,-5 0-1,-7 1 109,13-1 0,-11 0 0,1 0-95,-1 1 1,1-1 0,-1 0 0,-4 1 47,14-1 1,-3 1 29,-10-1 0,2 1 1,-3 0-42,3 1 0,0-1-20,9 0 1,-3 1 332,6 0-341,-11 1 1013,-9 0-1052,-8 2-16,-9 1-1,-6 2 1734,-5 2-1728,-5 0 17,-3 4 16,-2 3 1892,-4 3-1874,-3 5 10,-5 4-11,-5 6 1002,-5 4-1008,-3 6-2257,-6 5 2246,-5 7-8,14-25 0,-1 0-36,-1 2 0,-2 2 36,-12 16 0,-3 2-1034,9-11 0,0 0 1020,3-5 0,-1 2 0,2-3 0,-4 6 0,3-3-213,-2 1 0,2 1 221,-1 0 1,1-1-4,1 1 1,0-1-6,1-1 0,0 1 0,1-1 0,0-1-8,2-1 0,0 0-4,0-1 1,2-1 5,0-1 1,0 0-6,1-3 0,-1 0 8,1-1 0,0 0 9,-20 21 5,-2-3 0,-5-3 11,-5-4 555,22-20 1,-1-2-573,-2 0 1,-1-2-263,-2 0 1,-2-2 267,-2 0 1,0-3 4,-2 0 1,-4-2-4,-12-2 0,-8-1 0,4-2 58,-1 0 1,0-2-78,14 0 1,-5-1-1,1 0 1,5-1 2,-12-4 0,4 0-6,-3-2 1,0 0 11,0-1 0,0-1-1,2 0 1,-3 0-324,6 0 1,-3 0 0,2 0 306,-9-2 0,1 1 6,9 1 1,-2 0 0,3 0-347,-4 0 1,3 1 333,-2-1 1,0 2-303,0-1 0,0 2 302,-2 0 1,0 0 13,-1 0 1,-1 1-15,-1 1 1,-1 1 204,-2-1 1,0 1-198,20 2 1,0-1 0,-3 1-8,-3 0 1,-3 1 0,0 0 0,2-1 88,-4 1 0,3 0 0,-5 0-97,2 1 0,-5 0 0,-2 1 1,1-1-1,6 1-65,-7 0 0,5 0 0,-3 1 54,2 0 0,-3 0 1,1 0-1,3 0-1,-1 1 1,4-1 0,0 1-35,-1 0 0,1 0 0,-1 0 6,0 0 0,1 0 0,0 0-3,0 1 1,1-1 0,1 1-182,0-1 1,0 1-1,1-1 140,1 0 1,1 0 0,0 0-77,2 0 0,1 0 1,0 0-139,-18 0 1,-1 1-1715,11-2 0,-1 1 0,3-1 340,-2-1 0,2 1 1699,-10 0 0,8-1 0,18-1 0,17-1 0</inkml:trace>
  <inkml:trace contextRef="#ctx0" brushRef="#br0" timeOffset="6100">17943 3405 22492,'32'-34'207,"-4"17"-156,-20 56-6,0 10-1885,-1 10 1865,-2-8 0,-1 1-954,-1-9 1,-1 1 931,1 15 0,-1 1-12,-2-14 1,-1 0-126,-1-2 0,-1 3 1,0-1-33,-1 7 1,0 1-973,-1 4 1,0 4-1,0-5 259,1-6 0,1-3-967,-1 14 0,1-4-2872,3-22 0,0-5 4718,2 21 0,-1-25 0,1-13 0</inkml:trace>
  <inkml:trace contextRef="#ctx0" brushRef="#br0" timeOffset="6598">20047 3301 18843,'0'-51'571,"-1"-1"1,0 6 0,2 7-141,4 15-123,-2 6 1023,1 6-1224,-2 6 342,0 3-416,0 4 202,2 7-185,3 7 654,2 9-659,3 10-6,2 9-743,0 10 723,-6-23 1,-1 1-1581,0 4 0,0 1 1569,0 3 1,-1 1-9,0 2 0,0 1-406,-1 1 0,-1 0 392,0 2 0,-1 1-34,-1 0 1,0 0-640,-1 1 1,0 0 431,-1 0 1,0 0-250,-1-2 0,0 4-2773,1 3 0,0 5 0,-1-5 2133,0-8 0,0-1 0,1 19 0,0-11 0,0-32 0</inkml:trace>
  <inkml:trace contextRef="#ctx0" brushRef="#br0" timeOffset="8107">24762 3622 17602,'-2'-54'804,"0"-1"1,0 5 0,0 6-105,2 2-151,1 8-168,1 7-140,1 8-129,-2 6-101,0 6-84,-1 4 62,0 12 22,0 5 11,0 14-10,-2 6-1,-1 10-3398,-1 8 3393,0 8-6,2-28 0,1 1-314,-1 1 0,1 0 308,0 1 0,1 1-2,-1-1 0,1 1-6,0-1 0,1 1-388,0 0 0,0-1 379,1 1 1,0-2-429,0 1 1,2-1 397,-1-1 0,0-1-65,3 28-5,1-4-6,-1-8 11,0-6 455,-2-9-466,0-6 57,-3-8 763,1-7-775,-4-9 1003,-3-9-1059,-2-11 22,-5-9 57,0-8 44,-2-6 1087,1-8-1053,0-7 11,2-5-9,7 27 1,0 0 5,1-3 0,1 0 6,1-1 0,0 0 5,1-1 1,2-1 5,1 1 0,0-1 5,2 0 1,0 1-3,3-1 0,0 1 5,1 0 0,0 1-2,2 1 0,1 1-6,-1 0 0,2 2-233,-1 1 1,2 1 212,-1 2 1,1 1-12,14-23-17,3 6 1,1 4-1,3 4-16,4 4 5,2 3-11,5 4-6,4 3-1518,4 3 1513,6 3 22,-27 9 1,0 1-999,2 0 0,2 1 1001,1 0 0,2 1 0,2 0 0,1 1 347,2 0 0,2 1-333,2 0 0,1 1-3,1 0 1,2 0-684,2 0 1,0 1 682,1 0 0,0 1 8,1-1 1,0 1 10,-1 0 0,-1 0-16,0 0 0,-1 0 8,-2 0 1,0 0-12,-3 0 0,1 0 5,-7-1 0,3 0 0,-3 1-2,5-1 0,0 0-3,13 0 0,-2-1 17,-21 1 0,-1 0-17,-1 0 1,0-1-4,-1 1 0,1 0 0,-2-1 1,2 1 16,17-1 1,1 0 401,-11 1 0,-1-1-399,16 0 0,-1-1 5,-12 1 1,-2 0-4,3-1 1,0 1 5,2-1 1,2 0 8,1 0 1,4 1 0,-2 0-258,-10 0 0,0 0 0,1 0 237,15 0 0,2 0 0,-2 0-15,-11 1 1,-3 0-1,0 0 48,2 1 0,1-1 0,0 1-56,-1 0 1,0-1 0,6 1-186,-2 1 0,6-1 0,3 1 0,-2 0 0,-5-1 193,8 1 1,-4 0-1,3-1-49,-8 1 1,3 0 0,2 0-1,-1 0 1,-4 0 44,12 0 1,-4 0 0,-3 0 71,-12 0 1,-3 0 0,1 0-52,9-1 0,1 1 0,-4-1 21,-4 0 0,-3 1 13,-4-1 1,-1 0 81,26-2 713,-13-1-629,-12-1 0,-10-1 1560,-10 1-1509,0 2 1388,-10 2-1618,4 3 2631,-1 13-2620,-1 0-6,5 10-17,-4-4 12,1 4-6,-1 3 5,0 3-2157,-3 2 2158,-2 3-6,-3 3-573,-1 3 584,-3 3-16,-3 2-12,-2 2 0,-5 2-22,0 1-1042,-4 1 1070,1 2 17,-3-2 2,-1 1-10,-1-1-15,0-1 0,-2 2 6,1 1 5,-2 2-25,7-13 0,1 1-11,2-10 0,1 1 2,0 4 0,0 5 0,1-4-4,2-4 0,1 1 1,0 4 0,0 2 1,1-3 2,1-4 1,1-2-6,-2 10 1,-1-1-29,-6 11 11,-6-6-604,-7-5 588,-9-4 10,-11-7 7,-9-5-9,5-15 0,-4-2 16,9-4 1,-1-2-411,3-1 1,-2-1-1,1-1 416,-11-2 1,1-1-332,-4-2 1,-2-2 348,18 1 0,-1 0 0,0 0-223,-2-2 1,0-1 0,-1 1 224,-2-2 0,-1 1 0,0-1 65,-1-1 1,-1 0 0,-1 0-66,-2 0 0,0-2 0,0 1 27,-3 0 0,0-1 0,0 0-27,-2-1 0,-1 1 0,0-1 0,-2 0 0,0 0 0,0 0 1,15 3 1,-1 0-1,0-1 1,0 1 7,-1 0 1,1 0 0,-1 0 0,0 0-5,0-1 1,0 1 0,-1 0-1,1 0 0,-1 0 1,0 0 0,0 0 0,0 0-1,1 0 1,-1 0 0,1 0-1,-1 0 2,1 1 1,0-1-1,0 0 1,0 1-8,0-1 0,1 1 0,0-1 0,0 1-34,1 0 1,-1 0 0,1 0 0,0 0 22,-14-2 0,-1 1 0,1-1 18,1 1 0,0 0 0,1 0-50,0 1 0,1-1 0,1 1-23,1 1 1,1-1 0,0 1-19,2 0 0,0 0 0,0 0-23,2 1 1,1-1 0,1 1-27,0 0 0,1 0 1,1 1-44,3-1 1,0 1 0,-3-1-716,-5 0 0,-4 0 1,-1-1-1,6 1-157,6 1 1,5-1 0,-3 1-585,-18-2 1,-4-1-1,9 1 1632,13 0 0,8 1 0,-4 0 0,5-1 0</inkml:trace>
  <inkml:trace contextRef="#ctx0" brushRef="#br0" timeOffset="10356">25477 3619 18515,'13'-46'89,"-3"16"-61,-13 55 0,0 5 6,1 2-17,0 3-6,0 1-11,0 2 6,2 1-23,-1 1 6,1-1-6,2-1 11,1 0 17,2-4 1,2-1-7,-1-5-5,1-4 1090,-2-5-1090,-1-4 424,-1-4-318,-1-4 267,-1-4-205,-1-2 701,0-7-813,-5-11-39,1-3 17,-5-10-17,4 3 11,-2-4 0,2-3-12,0-5-603,2-3 621,2-3-974,0-3 951,1-2 1,3-1-2874,2-2 2890,4 3 0,4 0-470,1 5 447,4 2 12,0 6 0,0 4 0,7-3-17,-6 13 135,4-1-152,-7 14 572,-1 5-566,0 3 2982,1 3-2971,9 12-6,-6 2 6,6 9 0,-8 1-11,-1 3 6,-2 4 363,-3 0-363,-2 3-29,-4 0 29,-2-1-18,-4-1 12,-5-3 11,-4-3-11,-6-4 342,-4-3-359,-4-3-17,-3-3-39,-5-2-736,-2-4 568,-3-2-185,0-3-285,0-2-437,2-4-824,4-3-2000,3-3 3983,4-5 0,12 6 0,1 0 0</inkml:trace>
  <inkml:trace contextRef="#ctx0" brushRef="#br0" timeOffset="10636">26481 3040 23327,'-11'-3'173,"0"10"-134,3 32-5,0 7-4453,2 8 4441,2 7-14,3-28 1,0 1-4,0 3 1,1 0-859,2 2 1,0 1 852,1 1 0,0 0-6,2-1 1,0 3-354,4 15 1,0 1 313,-2-15 1,0 0-310,2 11 0,0 2-63,-1-3 0,-1-4-63,-2-10 1,0 0-364,0 9 1,0 0-1085,-2-16 0,-2-1 1927,0 4 0,0-2 0,1 2 0,-2-3 0</inkml:trace>
  <inkml:trace contextRef="#ctx0" brushRef="#br0" timeOffset="11956">28291 3147 21342,'3'-42'478,"0"0"1,1 3 0,-2 7 120,-3 14-439,0 6 20,-1 1-44,1 5 92,0 4-193,1 0 1224,0 1-1273,0 6 16,1 2-11,0 7 15,4 5 19,1 5-25,1 7 4,3 7-867,-1 8 838,2 5-1941,-1 8 1968,-5-26 1,0 0-14,0 3 1,-1 0 10,1 3 1,-1-1 2,0 3 1,-1 0-6,0 0 1,0 0 0,-1-1 0,0 2 1,-1 16 1,0 0-2,0-13 0,-1 0-5,0 12 1,0 2-112,0 3 0,0-3-52,0-12 1,0 1-178,0 13 0,0 1-395,1-19 0,1-1-1233,0-1 1,0 0 1971,3 4 0,0-3 0,0 3 0,1-5 0</inkml:trace>
  <inkml:trace contextRef="#ctx0" brushRef="#br0" timeOffset="12567">28966 3577 17070,'0'-6'2280,"1"0"-1423,-1 6 1383,0 0-2228,25-25 4,-16 28 1,19-14 0,-21 36 0,0 4-12,-1 2-498,0 1 499,-1 1 11,0 13-6,-2-11-5,-1 8 5,-1-16-30,-4-3 59,0-3 105,-8 0-33,1-7 34,-2 0 50,3-9 535,1-2-501,0-2 15,2-3 96,-3-17-257,5 2 73,-2-26-84,9 14-1974,1-10 1974,6 9 6,4 0 5,2 1 11,3 2-1051,1 3 1040,2 2-138,-1 4 105,2 3-29,-1 3-5,0 3 5,0 4-5,10 2-6,-7 4-16,10 5-7,-10 4-4,0 3-24,2 4-49,-2 3-546,-1 2 282,-2 5-251,-3 0 1045,-2 4-7655,-3 15-2617,-7-13 9577,-2 8 1,-5-28 0,0-6 0</inkml:trace>
  <inkml:trace contextRef="#ctx0" brushRef="#br0" timeOffset="13558">17025 4047 15928,'-1'-8'2458,"1"2"-1600,0 6 525,0 0-991,9-63-1804,-5 46 1470,-1-20 1,4 11 712,8 48-659,-5-4-12,11 22-2997,-9-9 2959,0 3-17,0 2-735,-1 3 724,0 0-6,-1 2-12,-1-1 24,0 16-18,-5-16-5,1 10 22,-5-19 752,0-5-718,-3-3 28,-2-5 39,-2-3 33,-2-6 2998,0-3-2992,0-3 1287,-5-8-1399,4-3-22,-3-8-11,5-2-3393,0-4 3393,1-4-6,2-3-181,-1-2 175,2-4-11,2-2 17,0-3 28,5-21-33,1 14-1249,4-14 1254,2 21 16,3 3-65,0 3 88,9-9-44,-5 14-1,6-4-16,-8 15 2656,1 4-2656,0 2 228,1 2-223,19 0-11,-12 6-11,14-1 17,-16 7 1903,-2 2-1909,1 4 11,-2 2 104,-2 2-120,-2 2-1,-2 2 1,-3 2-1,-2 2 6,-3 2-11,-2 0-3387,-5 2 3370,-3 0-5,-6 0-1613,-5 0 1534,-5-2-729,-3 0 511,-5-1-1652,-15 7-129,9-7 2111,-13 6 0,31-18 0,1-1 0</inkml:trace>
  <inkml:trace contextRef="#ctx0" brushRef="#br0" timeOffset="14576">20910 3802 15844,'0'-5'2419,"1"2"1333,-1 3-3690,15-18-16,-11 24-2,11-9-4,-15 30 27,-1 17-39,-2-9-510,-2 14 505,-1-16 38,-4 12-33,1-13 28,-6 13-28,6-23 22,-1 1 68,4-13 78,1-4 22,1-4 1,2 0 453,-1-5-588,2-2 34,-3-14-68,2 0 12,0-9-12,1 3 12,1-3-984,0-3 978,1-3 6,2-2 0,2-1-1,1-1 90,8-12-67,-2 13 6,4-7 0,-3 19-600,-1 3 571,0 4-5,-1 2-22,-1 4-6,0 3 0,4 3 881,-2 2-909,3 4 11,-2 5-22,1 4 11,2 4 0,1 4-5,0 4-68,2 4 73,-1 3 0,2 2 0,-2 1 6,2 2-6,0-1-11,11 12 11,-7-10-17,18 14 11,-20-26-10,6 3 21,-14-16 18,-3-2 5,-3-4 22,-2-2 6,-1-4-17,0-3 0,0-5-11,-1-5 0,-1-3-11,0-4 11,-3-3-11,1-3 5,-3-2-5,-2-3-311,-2-1 311,-1-1-1,-2-15-396,2 13 380,0-7 5,3 18 1,1 4-17,1 5-124,0 0-89,1 8-151,1 2 805,0 6-1225,2 4-365,2 3-744,4 3-1822,1 5 3726,4 5 0,-7-9 0,1 1 0</inkml:trace>
  <inkml:trace contextRef="#ctx0" brushRef="#br0" timeOffset="15467">18853 3907 15928,'-4'-5'2206,"1"2"460,3 3-2380,-7-65-213,12 45-317,-6-17 0,5 3 278,14 24 5,4 1-11,3 1-11,4 1 145,17 3-151,-9 2-511,23 10 494,-28 1 6,7 7-5,-19 0 5,-2 1 5,-4 4-5,-4 1-5,-4 3-1,-3 3 6,-4 1 0,-7 1-1038,-6 1 1043,-8-1 1,-4 0 22,-21 7-151,10-11 162,4-6 0,1-2 0,-3 1 29,-13 6-63,28-14 446,2 0-451,12-5 50,5-2 34,4 0 1516,4-1-1488,7-2 166,5 0-227,8-1-51,7-1-84,7-1-146,5-2-319,3-1-1484,3 0-767,2 0-7031,-5 0 9684,-7 0 1,-20 2 0,-9 1 0</inkml:trace>
  <inkml:trace contextRef="#ctx0" brushRef="#br0" timeOffset="16307">27288 3484 32374,'0'-4'-9831,"0"0"9120,0 4 4460,63-57-3233,-39 41-248,13-15 0,0 4 161,-18 24 878,0 3-1268,1-1 2771,0 3-1261,0 2-1549,-1 3 0,0 3 0,-3 3 0,-1 2-1357,-4 2-771,-4 3 831,-5 12-1394,-7-7 643,-5 9 3043,-7-9-1628,-2-1 484,-4-3 617,-2-1 588,-2-3 747,-1-2 552,0-2-220,-1-2-644,-1-2-1491,2-2 0,0-1 0,3-2 0,3-2 0,3-1 0,4-1 0,4 0 0,4 0 0,4-1 0,2 0 0,3-3 0,2 0 0,6-1 0,3 1 0,6 0 0,2 2 0,4 0 0,2 2 0,15 3 0,-9 2 0,11 4 0,-14 3 0,0 0 0,-1 4 0,-1 2 0,-2 2-112,-3 2-723,-2 2-96,-4 1-231,-1 10 20,-8-8-3355,-2 6 3313,-11-12 329,-5-4 267,-6-2 498,-7-2 287,-5-3 333,-5-1 77,-4-4-90,-3-1-611,0-3-3636,-1 0-3540,5-3 7373,7 0 1,13 0 0,8 1 0</inkml:trace>
  <inkml:trace contextRef="#ctx0" brushRef="#br0" timeOffset="19319">2143 3961 15659,'0'-26'1932,"-2"36"-1775,-1 36-1853,1-13 1,0 1 1734,-4 19-22,0 2-31,-1 2-2,0 1-1752,2 0 1724,0-1-12,2-18 0,1-1-506,-2 18 539,2-22 1,-1-1-12,-1 6-5,-1-6 941,-1-5-913,0-6 643,0-6-604,0-7-67,0-5 2922,-1-6-3040,0-6-84,-1-39 264,4 11-755,1 3 0,1-2 766,2-14 10,0-5-345,0-5 374,1-2 22,1-2 11,1 1 1,2 2-964,2 3 975,0 3-12,1 5 6,1 3 6,0 5-23,1 4-11,1 4-136,2 3 91,1 4-16,2 3-12,3 2-6,2 4 1,3 1-12,5 3 6,2 1 0,6 2-16,4 3 10,4 1 0,4 2 0,-9 3 1,1 0-323,-7 0 0,0 1 328,12 0 0,1 1-6,-9 0 1,-2 1-454,3 0 0,0 1 456,2-1 0,1 2-36,0-1 1,1 0 35,1 0 0,0 0 3,1 0 0,-1 0-534,2 0 0,-1-1 540,1 1 0,-1-1-4,1-1 1,-1 1-6,1-1 1,-1-1-4,1 1 0,-1-1 3,0-1 1,2-1-13,-4 0 0,2-1 0,-2-1 4,8 0 0,0-1 1,-8 1 1,2-1 0,-2 0-8,3-1 0,-2 0 6,1 1 0,1-2-1,-1 0 1,1 0 2,0-1 1,0 0 0,1-1 0,-1 1 138,1-2 0,-1 0-7,0 0 0,0 0-79,-1 0 0,0-1 5,-2 1 1,-1 0 299,-1 0 1,-1 0-294,-2 0 0,1 1 236,9-4 0,0 1-236,-14 3 0,-1 1-114,7-3 1,-2 1-48,5-2 663,-6 0-514,-3 2 4,-5 0-21,-1 2-13,-2 0 1696,11-3-1788,3 1 4,0 2-1001,-1 1 999,-11 4 6,0 0 646,1 2-646,-2 0-6,-1 1 88,-1 0-1,-2 0 0,-3 1 336,-1 1-319,-3 2 17,-2-1 6,-2 1 3276,0-1-3248,-2 0 430,1-1-335,-1 0 15,0 0 10,0-2 8,-1 0-3,1 0-19,1 0-8,0-2-24,1-1-48,0-2-20,3 1-6,0-2-36,2 1 2,2 0-16,0-1-8,3 1-1,0 1-10,1 0-8,1 1 0,2 2-3,-1 0-752,0 1 746,-1 0-5,-3 0 12,-3 0-10,-2 1-48,-5 1-9,-1 0-9,-4 0 759,-2 0-728,-2 0 17,-1 1 5,0-1 14,-2 2 48,0 1-6,-2 2 1,0 0 5,-2 2 0,0 2 1,0 2 4,0 2-4,-1 2-1,0 1-6,-1 2-10,1 2 5,-1 2 33,-3 29-49,3-17-1836,0 21 1835,5-24 0,1-1 11,1 1-5,1 0-6,0 0 12,1 2-12,1 0-5,0 2 10,-1 0-497,1 0 503,0 1 1,1-1-26,-1-1 0,1 2-3,1 10 450,-1-10 1,-1 0-473,0 4 0,-2 1-22,-1 0-17,-3 2-34,-4 0-22,-4-1-1066,-5-2 1043,-5-2 12,-4-1 22,-5-1 14,6-13 0,-2 1-2218,-16 12 2277,14-14 0,-3-1-1,-3-1 1,0-2-450,6-5 1,-1 0 490,-10 4 1,0-1 8,8-6 1,0-2-1,-3 0 0,-1 0 0,-2-2 1,-1 0 21,-2 0 1,-1-1-18,-3-1 1,-1-1 5,-2 0 1,-1-1 2,-2-1 1,-1 0-410,-1 0 1,0-1 413,-1 0 1,-1-1-6,0 1 1,0 0 2,-1-1 0,1 1-428,-1-1 1,0 1 419,0 0 0,0 1 2,0-1 0,-1 1-8,1 0 0,-1 1-3,0-1 1,0 1 4,1-1 1,-3 1-2,3 0 0,-3 0 0,1 0-4,13-1 0,1 0 1,-2 0-122,-13 1 0,-3 0 1,4 0 114,-5 0 1,1 0-102,5-1 0,-4 0 1,3 0 93,13-1 0,3 0 0,-2 0 5,-11 0 1,-1 0 0,3 0-25,0-2 0,3 1 9,2-1 1,0 0 2,3 0 1,1-1-3,2 0 0,1-1-94,4 0 1,1-1 70,1-1 1,2-1 705,-25-5-868,5-2-128,6-1 659,6-1-1663,4 0-2279,6 1 3607,0-1 0,16 7 0,2 0 0</inkml:trace>
  <inkml:trace contextRef="#ctx0" brushRef="#br0" timeOffset="20967">2682 4381 16667,'1'-43'849,"-1"0"1,0 5 0,0 7-324,1 19-201,-1 4-163,0 3-128,0 3-51,0 2 6,0 3 22,0 3 17,0 8 6,0 3-12,0 6-5,0 3 5,1 3-11,1 19-1259,0-9 1248,1 14 6,-1-15-232,0-3 243,-2-1-11,1-3-1,-1-4 6,-1-2 29,-3-3-12,-1-3 28,-3-4 22,-1-3 23,-1-4 145,-7-3 1067,4-4-1206,-5-5-12,6-5 245,1-4-256,1-5-34,1-1 23,0-5-6,1-1 90,-1-17-90,2 7-916,1-13 900,2 11 5,3-1 40,3-16-40,3 14-513,3-11 497,2 19-7,3 1-16,1 3-6,2 3-5,1 3-186,2 2 191,2 4-22,2 2 22,0 4-17,2 2 12,2 4 33,-2 2-39,12 4 0,-11 2-17,6 5 6,-12 3 0,-5 3 849,-2 4-854,-6 2 4,-3 4 1,-4 1 6,-7 2 298,-5 1-298,-8 1-1,-6 2-36,-5-3 0,-2 1-14,-9 6-187,8-8 0,1-1 120,0-3-96,3-4-106,4-3-173,5-5-392,5-5-662,7-3-2005,4-2 818,3-3 0,2 1 1</inkml:trace>
  <inkml:trace contextRef="#ctx0" brushRef="#br0" timeOffset="21199">3343 3889 19632,'17'42'76,"0"-1"1,0-1 0,-4-2-37,-6 14-1254,1 4 1219,0 6-16,-4-29 0,0 0-356,0 2 0,-1 0 294,1 1 1,0 1-71,0 0 0,0 0-126,0 0 1,0 0-228,1-1 0,0 1-353,0-2 1,0-1-866,1 0 0,0 0 1705,2 3 0,0-2 0,0 2 0,1-3 0</inkml:trace>
  <inkml:trace contextRef="#ctx0" brushRef="#br0" timeOffset="23299">4304 4296 11910,'-45'-16'126,"-1"1"0,3 0 0,9 10 2214,17 24-2286,2 4 13,1 0-1,4 4-7,4-1 13,2 3-38,7 13-17,4-9 1252,5 8-1253,2-14 57,12 2 374,-3-10-385,8 2-1,-6-13 2384,1-3-2344,0-3 56,0-3 27,-1-4 259,6-12-230,-10-1 375,5-38-437,-17 22-518,-1-24 485,-11 25-243,-3 1 203,-6 0-22,-2 1-6,-2-1 1,-2 4 401,0 1-368,-9-4-61,8 10 16,-12 0-45,14 14-16,-4 4-6,8 7 713,-1 4-763,-1 6-12,0 5-84,1 3-73,0 3-469,0 15 245,6-8-294,2 10 87,10-13-168,4-1-3503,8-1 2759,5-1-3314,5-3 933,4-2 555,-1-6 3416,-2-4 0,-13-6 0,-5-3 0</inkml:trace>
  <inkml:trace contextRef="#ctx0" brushRef="#br0" timeOffset="23522">4764 3924 23177,'0'-41'434,"-1"1"0,2 2 1,-4 11-286,-4 21-359,1 2 146,-1 7 393,2 4-86,0 6-187,0 7-62,1 7 108,-1 26-2133,2-7 2106,2-13 0,-1 2-5,2 19-189,1-11 0,1 1-1209,0-10 1,0 1 1222,2 10 1,1 1-204,1 1 0,1-1-133,-1-12 0,0 0 69,3 10 0,0-2-634,6 10-339,1-7-3093,11 5 4394,6-11 1,-10-10 0,-2-13-1</inkml:trace>
  <inkml:trace contextRef="#ctx0" brushRef="#br0" timeOffset="23867">5152 4211 16760,'3'-40'631,"0"0"0,0 3 0,-1 10 898,-2 24-1518,0 1 452,0 8-435,0 2 12,1 8-7,1 4 12,1 3-6,1 5 245,-1 3-250,3 18-28,-2-10 83,2 13-8,-1-17 800,1 1-802,-1-3 2,1-1-10,-1-4 3,0-5 107,-2-3 51,0-9 112,-1-3 13,-1-7 129,1-11-308,1-1 11,1-13-16,1-2 117,10-21-127,0 8-1149,7-14 1175,0 16 115,16-14-480,-16 27 0,2 0 148,5-3 1,1 2-76,18-7-15,-6 11-30,-16 14-22,-1 3-7,-1 3-38,0 6-36,0 2 158,0 7-80,-1 4-790,8 17-320,-9-5-1624,3 15 2907,-8-5 0,-10-18 0,1-1 0</inkml:trace>
  <inkml:trace contextRef="#ctx0" brushRef="#br0" timeOffset="27849">5613 4652 16603,'5'9'-440,"1"1"265,0 0 182,0 1 77,1 0 37,1 2 12,0 1 32,3 1-296,0 1 309,3 1-36,1 2-1,1 1-319,4 3 306,1 0 15,2 2-23,3 2-1041,-1 2 1012,3 0-8,-1 3-2981,1 3 2925,1-1-17,1 4-1585,0-2 1552,2 2 6,0-1 11,-10-10 1,3 1 25,2-2 0,0 1 147,1-1 0,0 0-101,1-4 1,-1-3 112,15 5 66,2-3 29,4-4 1375,3-2-1352,3-2 4,4-2-18,3-3-147,-29-4 0,0 0-23,1-1 1,0-1 173,1 1 1,0-1-221,0 1 1,1-1-13,1-1 1,-1 1-9,0-1 1,0 0-84,0 0 0,0-1-236,-1 0 0,1 0 225,-2 0 0,0 0-3,-1 1 0,0-2 16,13-1 0,1 0-12,-13 0 0,1-1-592,10-1 0,0-1 557,17-4 111,-31 4 1,1 0-4,0 0 1,0 0-5,0-1 0,0 0 0,1 0 1,0 0 107,0-1 1,0 0-113,0 0 1,0 1-6,-1-1 1,1 0 302,-1 0 0,0 0-313,0 0 0,-1 0 7,30-7-190,-3 1 86,-19 4 0,0-1-83,18-5 98,-23 5 1,1 0-60,25-9-17,-16 5 0,10-3 11,-19 6 576,-2 0-389,-1 0 0,-1 0 1444,-1 0-1517,-1-2 794,0 0-734,12-9-57,-9 4 6,8-7 11,-13 8 0,-1 0-2,-2 0 95,-2 1 39,-3 1 1118,-4 2-1034,-2 1 580,-4-1-580,-4 4 542,-2-1-531,-5 0-139,-1 2-12,-2-3-6,0 3 12,-2-1-17,2 0 6,-1 0-1,1-1 1,1 1 5,1 0 0,1 2 6,0 0 11,1 1 6,1 0 11,-1 2-1,1 1-16,-2 1 1,2 0 10,-1 1-67,-1 1-28,1 0 0,-2 0-5,-2 1 10,-1 1 7,-3 1-1,-1 2 0,-2 0-11,-2 1 0,-2 2 0,-11 3 6,5-3-6,-8 5 0,6-5 11,-2 2-11,-2-1 11,-4 1 6,-2 0-12,-3 0-1394,-1 0 1406,0 0 5,2-1 6,2-1 6,4-1-6,4-2 5,6-1 12,4-1 17,6-2 16,5 0 12,2-1 33,3 0-95,2-5 1384,3-1-1390,5-5-11,3-1 1,6-2 4,3-1 7,21-7 22,12 0-17,3 1-1656,-17 9 1,-2 2 1638,9-1 6,14-1-12,-22 8 1,-2 1 0,-1 2-12,-1 4 6,-2 2-11,-2 4 0,-2 3-12,-2 2-27,-2 3-101,7 10-2288,-11-4 2192,3 8-1007,-12 6-555,-7-9-3406,-1 12 5215,-8-9 0,2-15 0,-2 0 0</inkml:trace>
  <inkml:trace contextRef="#ctx0" brushRef="#br0" timeOffset="29283">8702 3397 9145,'-2'-3'2380,"1"0"2342,1 3-4140,-24-64-2513,14 40 2160,-4-14 1,0 1 123,5 19-85,0 0-27,0-1 599,-1-2-678,1 0-22,-2-1-34,1 0-10,-1 1 419,0 0-414,-1 0-17,-1 1-249,-1 0 238,-1 1-6,0-1 9,-1 2-3,0-1 1,-3 1 3,0-1-1,-3 1-6,-2-1 11,-2 1-24,-2-1 8,-3 2-16,-1-1 0,-4 0 4,0 1 163,-3 0 9,0 3 206,-3-1 283,-2 2-242,0 1-4,1 1 19,-1-1-4,3 2-183,-1 1 11,1 1-208,-1 1-17,1 0-22,-1 1-7,-18-2-2874,12 2 2902,-14 0-11,15 2-409,0 1 532,-2 0 11,0 1-676,0-1 661,0 0 3,2 0-32,0-1-15,5 1-10,1-1-156,2 1 94,4 0 1,-1 0 189,-9 0-132,9 1 1,0 0 162,-3 1 30,-3 0 14,-2 1 19,-3 2-145,13 1 0,-1-1-34,-19 4-85,19-1 0,0-1 100,-14 4 169,-1 1-15,1 1-166,14-3 1,0 1 178,-18 4-873,18-4 1,1 0 817,-14 5-759,-2-1 729,-2 3-795,-2 0 616,-3 0 359,-3 3-424,29-10 0,0 1 334,-2 0 1,1 1-344,-1-1 0,0 0-16,-2 1 1,0-1-7,1 0 1,-1 0 87,0 0 1,0 0-7,1 0 0,1 0 230,0 1 0,1 0-207,2 0 0,0 0 120,-25 11 44,3 1 64,5-1 1333,5 0-1432,3 0 48,3 0-96,5-1-58,1 0 1156,3-1-640,3 0-136,0-2-512,-8 8 0,9-7 0,-6 5 0,9-8 0,0-1 0,0 0 0,-1 1 0,-9 8 0,7-4 0,-7 6 0,10-6 0,-9 9 0,8-6 0,-5 5 0,8-7 0,4-2 0,0-1 0,3-3 0,2 0 0,0-1 0,2-1 0,0 0 0,1-1 0,-2 3 0,2-4 0,-3 1 0,3-4 0,0-1 0,0-2 0,0 0 0,-1-2 0,0 0 0,1 0 0,0-2 0,-3 0 0,2-1 0,-1-1 0,2-2 0,0-1-2021,2-2-348,-1-1 188,1-6 556,0 2 195,1-6 566,1 4 220,1-2 784,-1-8 444,1 4 293,0-5 46,-1 8-482,1 2-42,0 3-244,-1 1-122,0 1-318,-1 2-170,1 2-236,0 4-310,1 1 1058,1 1 968,-2 1 1131,0 1-676,0 2 56,0 2-442,1 0 111,0 2-104,1 2-1039,0 2-901,0 1-1118,3 3 430,0 2 52,8 10 218,-1-7 54,10 16 70,-4-15 159,7 5 74,-2-9 380,2-2 421,5-2 417,2-3 488,25-1 474,-6-5-486,-15-2 1,1-2 819,24-2-25,4-4-1032,-31 2 0,3-2-5473,27-5 1,0 0 4899,-27 4 0,-2 0 0,16-2 0,-8 1 0,-25 5 0</inkml:trace>
  <inkml:trace contextRef="#ctx0" brushRef="#br0" timeOffset="31241">12892 4742 17434,'-25'-34'151,"5"11"68,24 43-113,1-2 174,21 29-202,-7-20-1407,13 17 1446,-9-20-2714,0 2 2726,3-1-2034,3 1 2024,1 0-184,3-1 222,1 2 17,1-2-6,0 1 37,3-2-14,-11-8 1,2 0 31,16 8-54,-4-5 0,1-1 16,12 1-205,-17-7 1,-1 0 192,22 3-37,-13-4 1,3-2 532,-10-1 0,0-1-613,16 2 1,0 0 203,-12-3 1,-1-1-206,3 0 0,1 0-13,1 0 1,1 0-792,1-1 0,1 1 786,1-1 1,0 1-35,1-1 1,0-1-147,-1 1 0,1 0 150,-1 0 1,0-1 1,-1 0 0,0-1-3,-2 1 0,0-1 5,-2 1 0,-1-2-4,-1 1 1,1-1 24,11 1 1,5 0 17,-10-1 1,2-1 0,-1 1-32,12 0 1,-1 0-191,-14 0 1,0-1 0,-4 0 184,-6 0 0,-2 0 2,1 0 1,0 0 277,0 0 1,1-1-284,-3 1 1,4-1 8,4-1 1,6-1-1,-5 0-12,-1 0 1,1 1 2,9-2 0,4-1 1,-6 1-1,-13 1 0,-3 0 396,13-2 0,-1 1-399,-15 0 1,-1 1 8,32-4-1,-1 1-10,-2-2-280,-5 0 1,2 0 273,-21 2 0,-1 0 0,21-4 0,-2 1 954,1-3-948,-16 3-1,0-1 7,19-5-151,-21 5 1,0-1 143,12-4 18,-2-1 811,0-1-823,-1-1 6,-2-1 2,-13 5 1,-1 0-3,15-9-6,12-6 1808,-21 9-1791,-2-1 6,-2 1 5,-3-1 17,-3 1 0,-3-1-6,-2 0 375,-3 0-386,-2 0 6,-1-1-11,-1 1 10,-2-1 1,-1 0 1721,-1 0-1727,-3 0-5,0 0 5,-2 1 11,-1 0-5,-2 1 67,-1-5-45,0 8 207,-1-4-207,0 9 965,1-2-982,0 4 124,2-7-140,-1 9-6,1-3 39,-2 8-50,-1 0-90,1 2 84,-5 4-5,1 0 0,-4 4-6,0 1 5,-2 0-5,-1 2 6,-9 7-1,3-3-5,-7 6 6,4-5 11,-15 6-12,5-4-779,-12 6 774,8-7 0,-2 0-123,-2-1 134,-1 0-28,-18 3-1420,12-6 1454,-11 2 67,7-7-846,17-4 835,-3-1 599,20-5-599,6-1 89,4-3-134,3-2 1418,5-2-1423,2-2-18,7-2 1080,5 0-1074,16-7 6,-4 5-973,12-3 950,-11 8 23,0 2 0,0 2-12,0 1-225,1 1 214,0 3 6,1 2 0,1 1 0,2 2-33,18 6-18,-12 2-425,14 4 302,-17-1-123,1 1-3066,-2 2 2529,-1 1-416,-3 0-1018,-2 1-1916,-4-1 3730,-1 1 1,-13-8 0,-2-1-1</inkml:trace>
  <inkml:trace contextRef="#ctx0" brushRef="#br0" timeOffset="32347">17141 3321 13453,'27'-43'636,"1"0"1,-3 3-1,-6 5-143,-13 8-72,-2-3-74,-2-1-67,-1-2-73,-1-2-45,0-1-16,-1-2-23,-2-2-5,-3 0-17,-1-3-17,-3 0-14,2 11 0,-1 0-26,-6-18-19,5 19 1,-1-1 13,-3 1 0,-1 2-5,-11-15-23,9 15 0,-2 1 6,-14-8-6,-4 0-22,-6 0-751,-5 3 753,22 15 1,-2 2 5,-1 0 0,-2 1 3,0 0 0,-2 0 0,0 1 0,-2 0-3,0 0 1,-1 1 73,-1 0 0,0 0-9,-1 1 1,0 1 4,0-1 0,-1 1-7,0 0 1,1 1 136,-1 0 0,1 0 3,-1 0 0,0 1 144,1 0 0,-1 1 15,1 0 0,-1 0-584,0 1 1,0-1 522,-1 2 1,0 0 11,0 0 0,-1 1 9,0 0 1,-1 1-124,-1 1 1,0 0 170,0 0 0,-2 1-218,1 0 0,-2 2 1,1 0 91,-9-1 0,0 2-71,8-1 0,-2 1 0,-1 1 137,-3 1 1,-1 0 0,3 1 219,-11 1 0,1 0-248,7 0 0,-2 0 0,3 0 466,-5 2 0,3-1-163,-1 1 1,-1 0-9,1 1 1,0 0 5,1 1 1,1 0-155,-1 0 0,1 0-426,1 1 0,1 0 0,1 0 0,0 1 0,2 0 0,0 0 0,3 1 0,1 0 0,2 0 0,0 0 0,4 1 0,-1 0 0,-12 7 0,0 1 0,13-4 0,0 0 0,-10 6 0,1 0 0,14-5 0,2 0 0,-1 1 0,-1 1 0,1 0 0,-1 1 0,-1 1 0,1 0 0,-1 1 0,0 1 0,0 0 0,0 2 0,0-1 0,1 0 0,1 1 0,0 1 0,1-2 0,0 1 0,2 0 0,1 0 0,1-1 0,0 0 0,2-2 0,2 1 0,-21 20-18,19-15 0,0 1-261,-9 13 126,14-16 0,2 0-190,-5 8-32,3-2-18,0-1 882,2-2-939,-1-3 146,1 0 734,0-3-386,2-3 118,0-1 123,0-3-318,-5 4 310,5-6-208,-4 0 694,8-8-763,2-3 0,2-2 0,1-1 0,0-3 0,3-2 0,-3-11 0,2 1-582,-2-10-1263,3 3-91,0-2 332,0-3 61,1-1 586,-2-1 622,1 0 627,-2-1-10,-1 2-178,0 1-91,-6-7-314,3 10-34,-4-5 25,5 12 129,-1 1 144,1 2 26,0 2 85,2 1 124,1 2 142,0 2 152,2 1-88,1 2 154,2 2-4391,-1 0 4855,3 7-736,1 1-589,3 7 203,1 1-384,3 1 96,9 13-161,-2-5 97,8 8-476,-4-8 857,2-1 4012,2 0-3545,2-1 324,1 0-39,3-2-53,3 1-124,2-2-136,5 0-456,2 0-1398,6-1 1692,11 1 0,-28-9 1,1-1-1</inkml:trace>
  <inkml:trace contextRef="#ctx0" brushRef="#br0" timeOffset="33725">21364 4681 18369,'-11'-22'117,"4"8"11,13 24 15,2 2 25,4 3-12,3 2-10,4 3-23,3 2-31,5 3 15,3 0 1,3 0-56,12 9-906,-9-7 1,1-1 893,8 2 1,3 1 5,2-2-11,3 1-12,3-1-9,-27-13 1,2-1-3,0 0 0,2-1-6,1 1 0,1-1 6,0-1 0,3 1-11,19 3 1,1 0-7,-14-4 1,1 0 12,5 0 1,5 1 0,-5-2-630,-4-1 0,-2-2 628,14 3 0,0-1-6,-18-3 0,-3-2 3,2 1 0,-1-2 2,-1 1 1,1-2 21,16 1 0,1-1-1211,-13-1 1,0 0 1198,13 0 1,0-1-9,-16 0 1,-2 0-403,1 0 1,0 0 404,0 0 1,-1 0-1,1-1 0,0 0 0,-1 0 0,0 0-5,1 0 0,0-1 112,0 0 1,-1 1-292,1-2 1,0 1 233,0 0 1,1 0 8,16-2 0,1 0-322,-13 2 0,-1-1 322,14-1 1,-1 0 8,-17 1 0,-2 0-5,1-1 0,-1 0-101,0-1 1,-1 1 38,0-2 0,0 1 18,-1-2 0,-1 1 278,0-1 0,1-1-317,13-4 1,0-1-29,-10 2 1,-1 0 2,12-4 0,-1 0 569,-13 3 1,-2 0-572,1 0 1,0 0-8,-1-1 1,-1 1 6,1-1 1,-1 0-5,-1 1 1,0 0 89,27-12 17,-3 1-6,-4 0 0,-4 1 11,-3-1 2124,10-11-2006,-1-3-90,-3-1-5,-10 1 5,-15 11 2,-3-2-24,-1 0 96,5-14-102,-5 9 12,4-9-5,-8 15 1421,0 0-1421,0 3 28,-1 1 318,3-4-81,-6 9-28,1-3 19,-8 11-46,-1 1 721,-3 2-836,1 1 1121,-2 0-1435,1 2 386,-1 0-394,0 2 4,0 1 13,0-1-117,0 1-151,-2 0 137,-1 0-45,-3 0-1654,-11 5-1727,1 1-6143,-7 2 9407,8-1 0,7-3 1,3-1-1</inkml:trace>
  <inkml:trace contextRef="#ctx0" brushRef="#br0" timeOffset="34841">25424 2766 13323,'16'-46'602,"0"0"0,-2 4 1,-3 5-208,-6 11 5,-3 1 1,0-1-3,-2 1-7,0 0-3,-2 1-215,-2 1 285,-11-9-208,1 7 0,-8-5 26,2 9 46,-4 1-2786,-6 1 1,-2 1 2811,-12-6-153,7 6 0,0 1 1673,-12 0-1362,10 5 0,-1 0-11,8 3 1,0 1-5,-12-4 0,1 1-27,10 3 1,2 1-27,-1 1 1,-2-1 9,-27-4 1,-1 0 198,23 4 0,-2 0-289,-16 0 1,-9-2 0,9 3-715,16 2 1,1 0 684,-23 0 0,1 0 6,27 3 1,2 0 12,-2 0 1,1 1-4,0 0 0,-1 0 1112,2-1 1,-3 2-846,-12 0 1,-1 1-383,12-1 1,0 1 365,-11 1 0,1 1-596,14 0 0,2 0 0,-31 4 0,0 2 0,18-1 0,0 0 0,10-2 0,1 1 0,-11 2 0,2 1 0,-15 5 0,2 1 0,4 1 0,0 0 0,3 3 0,4-1 0,-1 2 0,16-7 0,0 0 0,-16 8 0,2-1 0,-5 4 0,1 0 0,-1 1 0,0-1 0,0 2 0,0 1 0,1 0 0,1 2 0,12-8 0,1 1 0,-16 12 0,8-4 0,1 0 0,-4 5 0,16-13 0,1-1 0,-8 8 0,-10 10 0,12-10 0,-9 7 0,16-14 0,-1-1 0,1-1 0,-1-1 0,-1-1 0,0-1 0,-2-1 0,-1 0 0,0-1 0,0-1 0,1 0 0,2-2 0,-8 4 0,11-7 0,-3 3 0,11-7 0,3 0 0,0-3 0,2 0 0,0-1 0,2-2 0,0 0 0,0-2 0,-1-1 0,0-2 0,-2-4 0,-6-7 0,4 1 0,-5-6 0,7 2-1372,3 0 115,1-2 123,3 0-66,2-10 148,2 6 208,1-6 503,3 10-3275,0 0 3805,2 2 313,2 0 232,1-3 305,-1 6-160,1-3 16,-2 3-25,-1 4 3129,-1 0-3577,-2 7-235,0 3-622,-1 1 1970,1 3-2110,-1 2-271,2 6-142,0 0 106,2 4-100,-1 2 100,1 3 379,1 3-2188,-1 2 2642,2 1-47,0 1 108,0 1-50,0 0 143,0 0-83,-1-2 46,4 7-170,-1-10 12,5 4 208,-1-12 348,2-3 367,4-2 238,2-4 323,5 0 186,4-4-3059,6-1 3414,5-2-151,5-1-969,4-2-863,-2-3 0,2 0-2314,12-2 2322,-8 1 1,-5 1 0,-20 2 0,-1 0-1</inkml:trace>
  <inkml:trace contextRef="#ctx0" brushRef="#br0" timeOffset="36277">25218 4389 14182,'-38'-19'631,"-1"1"0,2 1 0,13 3-311,26 9 467,5-1-597,5 0 198,6 0 16,24-2-214,-4 3-3189,19-2 3184,-8 4-9,-12 1 1,1 1-1159,22 0 1060,-21 1 1,0-1-569,14 3 619,-1 1-17,-1 2-23,-2 3 279,-3 2-35,-2 2-18,-3 3-19,-3 2-15,8 14-97,-13-5-18,3 9-19,-12 3-332,-9-10-19,1 9-3,-10-11-40,-1 0-3,-1 0-116,-1 0-340,0 1-1136,0 1 1826,0 3 1,0-14-1,-2-1 1</inkml:trace>
  <inkml:trace contextRef="#ctx0" brushRef="#br0" timeOffset="37575">29885 3954 6529,'-3'0'2795,"1"0"4201,2 0-6862,53-3-1265,-22 1 1175,7 0 1,1 0 45,4 1-6,3 1 0,1-1-6,-1 0 6,-3 0 95,14-2-839,-16 0 788,7-3 12,-20-1 12,-4-1 472,-4-1-467,-5-3 0,-3 0-17,-5-2 556,-3-1-601,-2-2 965,-7 0-999,-2-3 6,-6 1 7,-4 0 161,-11-8-67,4 8-277,-7-5 344,10 11 23,2 0 10,2 3-10,2 0 0,4 2-29,2 2 223,4 1 249,2 2-385,1 0-76,2 2-132,5 0 295,0 1 25,13 7-100,-3 0-280,8 7 10,-5 2-34,1 3 64,0 2-784,-1 4 466,0 1-36,-2 3-150,0 1 234,-3 1-3042,0 0 3096,-3 0-38,0 0-505,-2-2 464,-2-1 147,-1-1-285,-2-2-142,-1-2-98,0-1-30,-2-2-456,-1-2-765,-2-2-1633,-1-2 4243,-3-1 1,2-7-1,1 0 1</inkml:trace>
  <inkml:trace contextRef="#ctx0" brushRef="#br0" timeOffset="38349">30831 3844 22909,'10'-1'281,"-1"2"-303,-9 28-749,-1-5 321,0 2 143,-1 1 94,1 0 60,-1 0-234,1-3 0,1 0 23,-1-2 388,1-3-12,-1-1 12,1-4-4,0-3 7,-1-3 73,1-2 99,0-2 163,0-2 381,0-2-493,2-2 75,2-2-66,2-4 6,3-3-34,1-3 6,1-3-2,2-3 2,0-1 8,1-3-687,0-1 506,2 0-6,-1-1-39,11-7 46,-7 9-8,7-3 29,-8 12 62,0 3-16,2 3 34,7 3 39,5 3 38,-1 4 220,0 3-303,-10 5 26,0 2-181,-2 3-3389,-1 2 3241,-4 1-114,-1 1-980,-3 3 831,-3-1 111,-3 1-114,-2-1-57,-1-1-25,-1-1-18,-1 1-45,1-2-48,-1 0-31,1-2-50,2-2-22,2-2 2240,8 1-2004,-1-5 1591,7-1-1128,-2-4 241,2-1 151,0-1 109,1-3 174,6-7-193,-8-1-117,3-6-42,-8 5-37,-2-1-22,-1 0 482,2-4-540,-5 5-56,2-1 20,-7 5-129,0 3-23,-1 0-120,0 2-46,0 2 24,-1 0 138,-1 0-87,1 2 110,-2 2 137,2 3 131,-1 2 55,1 3 52,0 2-71,4 2-153,1 1 90,5 3-146,2-1-75,12 11-159,-3-7-26,8 5-59,-6-10-37,1-3 11,0-1 31,-1-4 18,0-3 18,-3-3 18,0-2 20,-2-3 40,-1-2 68,-3-4 90,-2-4 85,-4-2 102,-2-5 66,-2-1 89,-2-4 93,0-12-43,-1 8-597,0-8 483,0 13-77,-1 2-22,1-3-135,-1 6-69,1-1-49,0 8-50,2 3 443,0 3-719,4 2-251,2 1-250,5 2-247,3 3-236,4 2-348,3 5-701,2 3-1504,0 2-3187,-3-1 7043,-4-2 0,-9-5 0,-4-4 1</inkml:trace>
  <inkml:trace contextRef="#ctx0" brushRef="#br0" timeOffset="38962">32081 4422 18604,'4'-2'1657,"-1"1"509,-3 1-1766,64-64-5417,-38 37 5000,13-13 1,0-1 0,-13 13-6,2-3-136,2-3 864,1-2-772,1-2-106,-1-2 219,-1 0 0,-2-3 19,-3 1 26,-3 0 24,-3 1-208,-5 1 218,-4 3-18,-4 2-692,-3 2 640,-4 3 1681,-3 2-1659,-3 3 648,-6-2-593,3 8 21,-2 1 1315,5 10-1282,2 4 1418,1 2-600,-3 6 299,1 3-791,-3 5-113,-1 3-123,0 3-53,-1 2-67,0 4-359,-1 4-536,2 1 132,-3 19 180,6-9 20,-1 13 34,6-13-3091,2 2 3121,2 0 93,3 0 86,4 1 39,5-1 107,4-2 13,4 0-191,3-2 386,5-3-22,1-4-19,2-4-12,-1-5 32,0-5-19,-2-6 148,9-5 29,-11-7 2877,5-4-3020,-14-7-139,3-14-125,-7 2-517,1-12 332,-7 5-78,-2-3-101,0-3 40,0-2 54,0 0-1206,0-1 1411,-1-1 48,-1 1-539,3-17 643,-3 15-75,-1 8 0,0 2 118,1-2 5,0-8 454,0 12-438,-3 9 1698,1-5-1698,-1 16 730,-2 1-784,1 7 317,-1 2-304,-5 4 494,0 4-158,-6 5 225,-2 3-43,-1 5-47,-2 2-15,-1 5-239,2 3-1308,-1 24 572,7-9 287,5-13 0,1 0-452,7 19 26,5 4-49,10 2 288,-8-26 1,3-1 11,1 0 1,1 0-32,0 0 0,2 0-1331,7 11 1,-1-1-553,-6-11 0,0-1 2336,4 11 1,-1-4 0,-8-11 0,-2-2 0</inkml:trace>
  <inkml:trace contextRef="#ctx0" brushRef="#br0" timeOffset="40051">1048 4602 8485,'-9'-2'3140,"1"0"-2458,8 2 1524,0 0-1807,33-13 54,-11 10-2268,32-9 2144,-16 13-2308,5 0 2452,5 0-28,4 0-1219,-11-1 1,0 0 872,-8 0 0,0 0-680,10 1 0,0-2 708,17 1-14,-3 0 287,-4 0-170,-4 0-51,-5 0-95,-6 0-176,-6 0-320,-6 0 562,-4 0-2990,-7 0-1607,-2 0 4439,-6 1 0,-3-1 0,-2 1 0</inkml:trace>
  <inkml:trace contextRef="#ctx0" brushRef="#br0" timeOffset="40525">990 4379 14772,'0'-6'2456,"0"2"-704,0 4-751,34-36 175,-24 33-39,25-25-54,-33 43-1299,-3 1 772,-3 2-20,-4 2 158,-3 0-262,-4 2-196,-4 0-123,-3 1 7,-17 8 1085,6-8-131,-13 4-111,13-11-276,0-4-393,3-1 105,3-4 120,1-3-211,9-2-532,4-3-366,8-1-518,6-3 255,3 0 551,3 0 265,18-3 458,-7 4-26,13-2 528,-4 8-369,-6 2 285,5 4-317,-9 2-891,-3 3-483,-1 1-661,0 2-69,-2 2-416,1 1 312,-1 2-826,7 13-7319,4 3 8372,-2-3 0,-5-11 1,-11-17-1</inkml:trace>
  <inkml:trace contextRef="#ctx0" brushRef="#br0" timeOffset="41474">614 5791 27198,'-24'39'1171,"3"1"-990,13 0-6366,-2 1 5889,2 3 71,-1-2 667,-2 18-560,4-17 679,-3 12-900,4-25 52,0-5 397,2-5-12,0-4 127,2-6 129,0-3 2988,0-3-2059,2-3-173,0-10-1260,0-2 567,0-22-387,4-8-64,1-3-3397,4-5 3503,0 12-191,1 0-224,3 0 875,1 2-394,1 1 383,2 2-48,-1 4 63,8-2 2920,-1 7-3083,0 3 25,-2 10-142,-7 8-2726,9 2 2136,-6 4-326,6 4 298,-7 4-882,1 3-12,0 3-357,8 13 63,-6-5-716,5 9 942,-8-9 1801,7 11-1994,-5-10-5,7 7-3016,1-7 1524,-5-9 216,6 1 1360,-8-13 2042,1-2 144,0-5 330,-1-4 310,0-4 198,0-4 74,-2-2-203,-2-3 961,-1-2-1616,-3-1 1817,-2-1 2694,1-22-4131,-4 17-32,1-15-12,-5 17-1315,-1 8 14,-1-1-137,0 9-16,0 3-295,-1 3-125,-1 1-566,2 1 408,-1 7 628,1 0-106,1 8 32,1 1-17,1 2 185,0 1 113,1 1 333,2-1-183,-1 0-356,2 0 7,1-1 70,2-1-76,1-2-36,1-2 151,0-3 137,0-2 369,-1-2 280,3-3 361,-3-2 166,1-4 330,-3-4 321,3-12-516,-3 2-195,3-9-359,-6 7-218,0-1-489,-3-1-249,0 0-430,0-7-396,-2 0 193,0 3 60,-1 6-1,0 11 16,0 1-33,0 4-51,0 1 243,1 3 464,1 1-1129,1 3-1395,1 3-3018,1 4 5613,2 4 1,-3-7-1,0 1 1</inkml:trace>
  <inkml:trace contextRef="#ctx0" brushRef="#br0" timeOffset="42041">1678 6315 26930,'25'-46'319,"1"0"1,-2 4 0,-4 4-54,-7 8-146,6-20-156,-4 9-4,2-16-46,-5 13 45,-5 11 1,0-1-83,3-19-15,-4 19 1,0 0-146,1-12 121,0-13 1,-4 19 10,0-7 45,-4 23-1,-2 4-93,-2 4-151,-1 5 738,-2 2-975,2 4 491,1 2-33,-1 2 398,0 4 501,-1 2 806,0 6-696,-1 4 112,0 5-73,-1 4-219,0 5-850,0 5 280,1 3-648,0 5-129,0 2-727,1 3 1066,1 3 82,4-15 1,0 1-187,0 17 218,2-19 0,0-1-214,5 8-23,4-3-89,3-5-61,4-2-72,2-5 109,2-3 133,3-6-122,2-4 568,2-6 295,2-4 202,1-3 691,0-5-200,12-14 340,-12-1-585,7-12 367,-15 3-359,0-4-310,-4-4-353,-6 8 1,-1-2-147,3-18-85,-5 15 0,-1 0-392,0-17 148,-3 14 0,-1-1-323,1-18 435,-3 19 1,0 1-676,-1-7 642,0 3 104,-4 8-32,-1 4 316,-3 5-421,-1 5-74,-1 4-138,1 4 1646,0 4-1451,1 2 844,2 3-432,-1 8 669,2 3-69,-2 12-55,2 3 61,1 8-117,0 27-226,2-9-1077,1-14 1,0 0 572,3 22-293,-2-27 0,2 1 23,0 0 1,0 2-72,1 0 1,1 2-1689,-1-1 0,1 1 932,1 1 0,0 0-2841,0-5 0,-1-1 3939,5 24 1,-4-28 0,-4-12 0</inkml:trace>
  <inkml:trace contextRef="#ctx0" brushRef="#br0" timeOffset="43229">3389 1842 25905,'20'30'-3473,"-5"7"3047,-24 19-189,1 6 989,4-29 1,0 0-146,0 1 1,1 3-123,1 17 0,0 2-47,0-12 1,1-1-1233,0 16 0,2-1 1547,0-17 1,1-1-221,1 0 0,1 0-682,3 13 1,1-1 133,-1-14 0,0-1-59,2 8 0,1-2-641,3 5-522,0-7-541,-2-6-1525,-2-6-1846,-2-6 5469,-2-6 1,-3-9 0,0-3-1</inkml:trace>
  <inkml:trace contextRef="#ctx0" brushRef="#br0" timeOffset="43624">3470 1618 20533,'-31'35'1595,"0"0"0,1 0 1,-13 14-1,7-6-346,12-5-1010,-1 1-37,0 0 35,-1-1 67,0-1 257,-11 7 559,11-13-910,-7 2 264,14-17 420,4-5-531,2-6-363,3-2 0,1-6 0,3-3-941,1-6-1167,2-4 347,1-5 8,1-5 25,9-23 593,0 7 362,9-16 1328,-1 15 1082,4 2 243,2 1-354,1 5-25,2 3-14,0 4-241,0 5-879,0 4-367,0 4 0,1 3 0,0 3 0,2 4 0,1 3 0,1 2 0,2 5 0,1 2 0,-1 6-354,3 3-1583,-1 4-94,0 4-106,-1 3-382,0 4-1838,-2 4 4010,6 7 0,-19-19 0,0-1 0</inkml:trace>
  <inkml:trace contextRef="#ctx0" brushRef="#br0" timeOffset="44282">3404 586 26775,'-13'-44'181,"0"0"0,0 1 0,-5-21 1,4 13-1833,10 33 1201,0-2 245,3 12 134,0 3-297,0 2 49,0 2-1445,2 8 2052,2 2-312,3 9-151,2 2-53,14 39-98,-7-16 279,-3-8 1,0 2-76,0 9 455,0 3-447,-1 3 2560,-2 1-2150,-2 1-768,-1-2 901,-2-3-26,0-3-17,0-5-64,-2-4-13,-1-7 15,0 4-2,-1-15 1016,-1 2-916,0-16 683,-1-2 89,-1-3 344,-2-4-2108,0-3-288,-1-8 170,-1-3-9,0-6-3330,0-2 3400,1-5-801,3-2 221,4-20 1575,4 11 359,7-14-117,4 18 154,4 2-16,4 4 84,1 4-45,2 3 158,1 6-3,0 4-227,-1 4-305,1 4-342,0 3-459,-1 2-315,0 5-202,0 2-163,-2 5-254,-1 4-807,-2 4 936,-1 2 35,-2 3 303,-1 3 109,-1 1-492,6 16 175,-6-11-352,5 12-624,-7-15-1699,1-1 3726,2 1 0,-8-14 0,0-1 1</inkml:trace>
  <inkml:trace contextRef="#ctx0" brushRef="#br0" timeOffset="45050">4262 792 15598,'0'-3'3580,"0"0"-1654,0 3-1966,-28 3 32,24 2 16,-18 3 11,31 0 4,4 0-17,10-1 7,7-3 15,-1-1 0,1-6 11,-11-2-16,0-3 21,-1-2 1,-1-3 17,-2-1 5,-2-2 0,-1-2 23,-3-2-12,-2 0-3386,-3-3 3392,-1 0-28,-2-1 17,0 1 11,-2 2 23,-2 1 0,-2 3-1,-3 2-28,-1 3 1,-2 3-12,-2 2 73,-10 4-101,2 3 6,-8 5-17,9 3-22,0 4 10,2 3 3348,-3 13-3386,7-4-6,0 11-22,11 21 27,4-18-1957,5 21 1941,3-27-17,2 1-28,2-2-1124,2-1 1018,1 0-74,3-3-100,3 0-112,4-2-3038,22 5 3005,-6-12 111,17 2-148,-11-15 350,1-4 67,1-6 56,-2-6 51,-2-5-743,-4-4 832,-3-3 34,-3-2 540,-6-1-501,-4-2 2154,-4 0-2120,-6-2 28,-3-2 33,-4 1 34,-2-2 369,-4-11-274,-1 12-6,-5-7-22,-1 19 516,-12-3-684,2 11 3303,-8-1-3364,4 10 149,-11 5-200,-3 11-56,-1 2 0,3 8-3341,11-2 3358,0 3-22,4 1-79,0 2 73,3 0 11,3-1 6,2 1 5,3-3-2250,2 7 2233,4-10 6,3 4 79,17-7-63,-5-10 2195,11 2-2188,-9-12-18,11-8 18,-6-1 99,6-9-61,-10 2 2932,-2-2-2920,-2-2-6,-3-2 17,-2-2-17,-2-1 6,-2-1 50,-1 1-3235,-2 1 3252,0 3 28,-2 2-17,-1 5 146,0 0 130,-1 7-365,-1 1-90,1 6-39,-2 2 3375,0 1-3381,0 3 51,0 4-12,-1 5-28,0 6-38,2 3-7,0 3-38,2 3-40,2 0-45,3 3-459,8 13 141,-1-10-1285,7 10 898,-3-14-246,3-2-439,3-3-307,3-1-4214,4-5 1873,3-4 1457,-1-4 2445,-4-4 0,-12-4 0,-7-2 1</inkml:trace>
  <inkml:trace contextRef="#ctx0" brushRef="#br0" timeOffset="45434">5694 804 7041,'11'-45'1212,"1"0"0,-2 5 0,-3 5 2170,-6 14-2699,-4 3 1264,-4 6-1566,-5 3 730,-3 4-932,-5 3-56,-4 5-55,-2 4 3385,-2 5-3402,-2 6-7,-10 15-892,11-6 854,-5 11-12,17-11 0,3 0-11,7-1-33,2 8 27,7-8-5,3 5-112,18 0 45,5-13 45,7 2-6,-2-16 11,-5-9-11,12-11-35,-9-2 102,8-9 6,-14 1 67,7-18-28,-10 6 50,5-16-5,-12 10 33,-2-4 29,-3-2-11,-1-2 69,-6 16 0,0-1 9,0-17-96,-1 20 0,-2 1 152,-3-7-12,-2 5 34,-4 3-28,-2 4-11,-3 4-22,1 4-46,0 4-50,2 5-72,3 4-56,1 4-46,4 1 946,0 3-951,3 12 39,-1 2-16,1 13 67,1 0-34,3 5-775,2 5 736,3 4-113,-1-9 1,1 4-2178,3 18 0,1 3 884,-5-16 0,0 0 0,0 1 1417,0 3 0,0 0 0,-1-5 0,-1-4 0,-2-5 0,1 5 0</inkml:trace>
  <inkml:trace contextRef="#ctx0" brushRef="#br0" timeOffset="46265">28336 2048 24268,'-21'-13'-190,"1"11"268,5 40-2434,0 4 2147,1 4-361,6-10 1,2 1-1318,-1 21-715,4-19 0,2-1 2557,7 24 1,-4-30 0,4 0 0</inkml:trace>
  <inkml:trace contextRef="#ctx0" brushRef="#br0" timeOffset="46840">27435 1312 31183,'4'-52'-898,"0"-1"0,0 5 0,-2 8-275,-4 16 449,0 5 173,-2 7 230,0 4 182,2 5 42,-1 4-647,1 4 773,-1 7-24,-1 8 102,-2 8 84,0 6-1293,-2 7 1086,-1 4-51,0 6-529,1 3-1059,0 2 1538,2 3-14,2-1-54,2 1-64,2-2-61,2-2-85,2-1-107,4-3-131,4-3-869,7 9 560,-2-19-109,3 5-266,-6-24-3114,-1-2 977,-5-9 1228,-1-2 2323,-6-6 0,0 0 0,-1 0 0</inkml:trace>
  <inkml:trace contextRef="#ctx0" brushRef="#br0" timeOffset="47541">27215 1688 32767,'-9'-38'-3223,"1"0"1,3-24 893,42 60 2774,5 0 1093,3 2-556,5 0-309,1 0-433,-12 1 1,2 0-287,20 0 1003,-21 0 1,0 1 711,12-1-1825,-3 1 499,-5-1 85,-6-1-403,-5 0 452,-5-2-477,1-3 0,-12 0 0,0-2 0,-13 3 0,-2 0 0,-4 2 0,-1-1 0,-4 2 0,-3 0 0,-2 1 0,-2 0 0,-11 6 0,5 0 0,-14 11 0,16-4 0,-4 6 0,9-3 0,4 0 0,1 1 0,3 0-1207,2 8-1084,3-6 179,9 11 216,7-7 807,4-2 657,4-4 680,-5-9 676,1-2 625,-1-4 603,0-1 420,-2-4-990,-1-2-1582,4-10 0,-6 0 0,3-6 0,-8 3 0,-1-2 0,-1 1 0,-1-3-1376,-1 2-457,-1 1 616,0 1 373,-1 3 98,0 2 381,-1 1 101,-1 3-94,0 2 245,-1 1-262,0 3 290,0 2-428,0 6 169,0 1-71,0 16 65,0-3 150,0 8-157,0 5 243,0-6-281,0 7 334,1-10-67,0 0 43,0-1-105,1-1-60,1-2-131,2 3 246,0-8 331,3 1 139,-1-11 1194,2-1 563,2-2 503,3-5 133,0-2-709,2-6-2019,8-12 0,-7 4 0,6-12 0,-3-3 0,-5 8 0,4-7 0,-7 14-812,-2 1 0,-2 3 299,-2 3 57,-2 2 41,-1 3 38,-1 2 13,-2 2-311,1 1 4,-1 2-329,0 7 86,0 0 103,0 7 4,2 2 14,2 11-95,2 7 341,1 0-140,2 1 416,-1-10-89,1 1-156,1-2-188,1 0-386,2-2-1598,0-3 2911,0 0 0,-5-9 1,-2-2-1</inkml:trace>
  <inkml:trace contextRef="#ctx0" brushRef="#br0" timeOffset="47714">28432 1408 31447,'48'0'-2458,"-8"1"0,-34 6 1,-2-2-1</inkml:trace>
  <inkml:trace contextRef="#ctx0" brushRef="#br0" timeOffset="48041">28796 1908 32767,'2'3'-303,"0"-2"-5006,-2-1 7715,33-59-3004,-16 31 1356,4-9 0,2-3-709,4-6-51,-7 7-616,5-14 1277,-9 10-673,-3-2-3914,-2-3 3430,-3 2-273,-3-2 671,-2 5-697,-2 3 26,-3 6 122,-1 6-18,-3 4 313,-1 6 243,0 3 133,-1 6 2735,2 3-2293,-1 4 2599,1 0-1932,-4 8 146,-4 8-994,1 5-211,-1 8-129,5 0-870,1 3 396,1 5-3539,0 26 2978,3-12 729,2-14 0,0-1-171,1 16 235,0 2-697,4 1 521,0 1-405,5 0-1222,2 1 1852,6 4 0,-8-27 1,1-3-1</inkml:trace>
  <inkml:trace contextRef="#ctx0" brushRef="#br1" timeOffset="55307">4023 6120 17396,'-3'-60'864,"1"-1"1,-1 7-1,2 2 27,7 5 0,1 3-2938,0-8 2232,2 14 0,0 4 139,-1 9 879,-1 6-985,-1 6 484,-3 5-680,-1 6 133,-1 6-139,-1 5 18,-2 9 0,0 7-12,-4 6-11,-2 7-5,-4 5 103,-1 4-98,-2 3-5,-1 2 5,1 3-901,1 0 873,2 2-11,1-1-5,2-1-7,1-3-21,2-4-1,-1-3-5,0-6 0,-1-4 39,-2-6 22,-2-4 12,-13 0 5,3-10-5,-11-1 10,3-11 18,-17-10-17,10-3 0,-10-10 22,18-1-17,2-4 34,-1-15 616,10 7-622,-1-9 897,13 14-891,3 5 22,2 3-22,1 4-22,0 5-17,0 4-12,0 4 700,1 2-711,2 5 92,0 4-80,5 17 0,-1-1-6,3 12-17,-2-6 17,1 1-3398,9 13 3381,-1-12 23,10 8-790,-1-18 795,7-2 29,6-5-24,6-3-4,6-6 4,4-3-10,5-7 5,2-2-6,-31 1 1,2-2-26,13-4 1,0-1-9,-11 3 0,0-1-23,8-3 1,1 0-535,4-2 0,-3 1-636,9-3-227,-16 5 0,-3 2-7887,-11 3 9335,-9 3 0,-7 2 0,-5 1 0</inkml:trace>
  <inkml:trace contextRef="#ctx0" brushRef="#br1" timeOffset="55710">3450 7693 21462,'-24'44'-23,"0"0"1,-1 13 0,5-1-6,12-21 0,3 1-1543,-3 12 1,2-1 1438,2-12 0,2-2-95,1 1 0,0 1-137,0-1 0,2 0-179,0 0 0,2 0-1681,2 12 1,2-1 102,-1-12 1,1-1-795,2 6 0,1-2 2915,1-1 0,-4-18 0,-3-8 0</inkml:trace>
  <inkml:trace contextRef="#ctx0" brushRef="#br1" timeOffset="56784">3123 8319 16936,'-4'-5'3002,"0"2"-3036,4 3 46,15-22-5673,4 17 5650,17-17 711,6 21-731,-8-1 1,1-1 13,20-3-252,-18 2 0,-1-2 263,15-5 17,-3-1-24,-3-2 41,-3 0 2356,-4-3-2351,-3 0 18,-3 0 708,-4-1-602,3-7-40,-10 6-972,0-5 1051,-10 11 134,-4 1 40,-3 4 44,-2 2-5,-1 4 230,-1 0-633,-3 7 3369,0-1-3325,-7 13-50,3-3-44,-4 13 10,6-4 28,2 0 6,10-1 17,0-11 22,7 1 1,-3-7 21,2-3 18,1-1 5,0-2 16,1-3-10,-1-4 179,13-20-174,-10 8-257,7-15 269,-15 13 78,-3-14-96,-3 8 1,-1-11 5,-6 12-10,0 0 33,-4 2 33,-2 3-11,0 3 107,-7-1-163,4 8 5,-6 0-44,4 10-17,-1 1-17,-2 5 0,-2 4-16,-1 7 289,-2 4-290,-1 5-16,1 5 32,2 2-43,-3 20 5,9-11-26,7-5 1,2 0-811,5 7 718,5 11-44,8-17-46,6-2-83,5-2-50,5-5-35,4-3-60,3-5-12,3-5 16,2-4-39,3-5 29,0-4 44,0-6 68,-2-3 123,-2-7 117,-4-3 101,-3-3 68,-2-2 44,-6-2-267,-3-2 363,-4-1 61,-5 0 50,-2-1 51,-4 0 22,-1 0 62,-1 3-22,-2 1-12,0 4-5,-1 2-51,-1 3 1052,0 0-1152,0 7 241,0 1-421,0 6-336,-2 1 169,2 4 38,-1 2 73,1 5 0,2 4-22,4 13 6,-2-4 10,7 31-10,-7-24-7,2 16 1,-4-22 11,-1-2 6,0-1-1,-1-3 1,0 1 22,0-8 39,0 0 68,0-9 189,0-2-206,0-4-40,3-11-66,0-1-1,2-10 11,1 1-3397,1-3 3403,0-3 0,1-1 11,0-1 68,4-12-29,-3 11 7,3-6-7,-6 17-16,1 3-23,-2 5 3370,1 3-3404,-2 4-5,2 3-22,2 3 11,1 0-17,3 3 5,4 3 1,2 2-1,2 5 12,0 2-6,1 4-5,-1 0 0,-1 3-3393,-3-2 3375,-1 2-321,-2-1 333,-2 1-5,-1 0 16,-2-1 0,-2-1-5,0-2 11,-3-2 27,0-1 35,-3-6 3263,1-1-3213,0-6 489,-1 0-455,0-7-102,0-1 1,0-8 0,0 0-12,-1-4 12,1-3-6,3-1-17,2-4 6,3 0-1,4 0-4,0 1-360,2 3 354,-1 3-12,1 4-33,7 1 0,-8 9-6,7 0-11,-8 9-45,2 5-56,3 5-118,0 6-178,1 7-208,0 4-957,-2 4 211,-1 4-1191,-3 2 1834,0 7 1,-7-22 0,0 0 0</inkml:trace>
  <inkml:trace contextRef="#ctx0" brushRef="#br1" timeOffset="57240">5419 8144 17195,'8'-40'506,"-1"0"0,0 3 0,-2 10-231,-4 20-90,-1 3 2315,-1 2-2494,1 2 1105,-2 6-1095,2 2 645,-1 10-655,1 1 5,0 7 2263,0 2-2263,0 4-11,0 3-627,1 3 633,0 0-12,1 3 6,1 0 0,-1 0-11,0 0 0,-1 0-1,0-2 29,-1 0-34,0-3 17,0-4-16,0-4-12,-2-6 33,-1-5 6,0-6 17,-1-3 12,2-5 4,-2-2 24,-6-10-35,-1-2-16,-7-12 0,2-1 5,-2-6 6,-1-5-552,1-7 546,1-4 6,3-5-5,2-5-1,2-1 12,5-1-12,2 1-5,3 17 0,1 1 16,3-19-19,-1 22 0,1 0 25,4-10-16,2 4-300,2 1 288,1 4 11,3 3-10,3 3 4,4 4 7,4 2-1,5 5-16,2 3-6,18 4-11,-12 7-733,10 8 727,-17 8 0,-2 7-22,-3 6 16,-2 4-127,-3 5 99,-6 4 682,-4 2-737,-7 1-40,-5 1-61,-8-1-174,-8-1-762,-4-10 1,-3-2-5170,-17 14 5861,7-11 1,1-3 0,4-6 0,0-2 0</inkml:trace>
  <inkml:trace contextRef="#ctx0" brushRef="#br1" timeOffset="61503">19030 5411 22744,'-57'19'118,"5"4"-107,19 10-885,-2 4 874,0 2-768,1 2 757,1 0-1007,3 1 984,1-2-39,2 0-264,8-14 0,1 1 85,-10 10 315,-7 9-337,12-21 731,2-4-591,0-7 67,1-4-1657,0-6 1735,1-3-1115,1-5 1149,0-5 16,2-7 23,0-4 28,4-3 179,-2-20 2386,4 7-2463,-1-14 2094,6 12-1916,3 6 0,1-1 185,1-13-314,2-8 107,1 29-286,0 17-51,-1 2 214,1 5-247,0 3 23,4 3 44,14 13 0,17 16-411,6 1 361,-17-13 0,1-1-1557,21 13 1548,-22-16 1,0 0-1,3 0 0,0 1-5,2-1 0,2 1 25,17 8 0,1-1-20,-12-6 1,1 0-4,12 5 1,-1 0-1,-18-9 1,0 1-43,5 5 1,-1 0-160,11 11-137,-21-12 0,-5 1-1807,-5 7 2140,-8 2 0,-7-15 0,-2-1 0</inkml:trace>
  <inkml:trace contextRef="#ctx0" brushRef="#br1" timeOffset="93460">3240 10207 16750,'0'-7'2699,"0"1"-2134,0 6 61,-6-68-5729,1 37 5557,-3-20 1,-1 0-101,-3 15 902,-7-10-1027,5 18-11,0 4 957,-1 3-962,0 3-45,1 4-62,-2 3-39,1 4-33,-4 4-12,-2 2-11,-4 6-5,-3 5-713,-5 8 713,-4 8-12,-3 6 12,-1 6-23,-2 6 17,2 4-3,21-23 0,0 1-11,1 1 0,1 0-30,-15 27-1,5 0 64,13-18 1,2-1 78,-2 17-36,2 9-129,15-27 2826,12 2-2770,2-13 11,11-1 46,10-16-95,-6-7 57,-1-7 0,0-5-689,9-12 782,-12 5 1,0-4 126,13-18-226,-19 18 1,0-1 0,0-2 0,1 0-4,-1-1 1,1-2-10,7-16 1,0-1-37,-8 10 1,0 0-668,6-13 0,-2 0 623,-8 13 0,-3 1-5,1-1 1,-2-1 105,0 1 1,-1-1-807,-1 1 1,0-1 805,-1 3 1,-2-1 7,3-10 1,-1 1-12,-4 13 1,0 0-350,1-13 0,0 2 386,-2 4 581,-1-4-480,-3 21 841,-1 10-970,0 3 2768,0 7-2891,0 2 1550,-2 4-1472,-1 2 264,-2 21-236,2 0 5,-3 16-1019,1-2 1003,0 6 8,1-8 0,0 1-3,2-8 1,-1 1-1274,0 11 0,0 0 1274,0 20 10,2-33 1,1 1-6,-1 13 0,1-1-9,1-10 1,0-1-334,0 9 1,1 1 333,3-5 0,1-2 2,4 18-11,-1-15 0,4 0-510,11 9 499,2-4 17,3-14 362,-7-17-334,1-5 2277,2-4-2271,0-3 891,2-7-881,1-4 6,1-7 45,19-21-697,-11 6 627,-11 8 0,0-1 19,9-15-5,-1-3 17,-5-2 0,-3-1 0,-3 0 8,-10 16 0,-1 0 48,5-12 17,-1-7-52,-11 24 74,-2 5-28,-4 4-11,-3 4-28,-2 1-11,-3 3 1379,-8 0-1402,4 5 502,-5 0-563,6 5 11,-1 2 0,1 4-6,-1 4 17,1 5-6,1 3-22,-1 4 11,2 4-419,-1 3 431,3 2-18,0 3 6,4 1 0,0 0-11,2 1 6,2-3-626,2-1 603,3-1 6,3-4-6,3-3 17,2-4-311,4-3 317,2-4 22,3-3-6,3-4 12,2-3-1,3-3-27,2-3 33,1-5-5,2-4 11,1-7 11,1-3-12,-1-6-2,-10 5 0,-2-2 20,13-14-817,-13 11 1,-2 0 822,7-15-1,-2-3-849,-2-3 838,-1-6-6,-1-1-10,-1-5-59,-12 28 1,0 1 57,0-2 1,0-1-1,0 0 0,-1 0 3,-1 1 0,1-1-301,-2-1 0,1 1 309,4-29 12,-1 2 11,-3 5 5,-3 4 6,-3 4-17,-1 5 1028,-2 5-1000,-3 5 12,0 7 1229,-4 4-1224,1 6 643,0 5-671,1 2 1214,1 4-1292,1 3 338,0 0-350,1 3 1,-2 4 38,-2 6-5,-2 7-5,-1 7-549,-2 6 548,1 5 12,0 7-6,1 3 0,0 5 0,3 5-3211,0 3 3211,3 3-6,2-30 1,0 1-254,1-1 0,0 1 261,0-1 1,0 0-343,0 1 1,0-1 333,0-2 1,0 1-37,0 13 0,0 1 28,0-13 0,1 1-6,-1 9 1,0-2-15,1 14-16,0-6 5,1-4-17,3-5 18,1-5 4,4-5 1,1-5 11,2-4 306,2-4-294,1-4 2795,2-4-2779,2-3 34,16-8-23,-6-6-52,14-8 35,-9-5 6,0-3 6,2-5 5,-2-3 17,-1-4 5,-2-3-10,-2-1 5,-2-1 0,-4 0 11,-1 2 0,-4 3-5,-2 2 33,-3 4 922,-1-4-927,-6 12-12,0-4-16,-5 12 10,0 3-3027,-3-5 3022,0 4 560,-2-3-571,0 5 123,-2 1-140,1 0 22,-1 1-5,0 0 3404,0 1-3376,0 2-23,1 1-10,1 2-7,0 0-32,1 2-18,-2 5 17,-1 2 6,-4 8 0,1 2 5,-1 3-16,1 3-1,1 2 12,0 3-6,2 1 23,-1 15-17,3-9-734,-1 10 728,4-14-360,0 1 344,5 8 27,0-10-22,11 15 11,-3-22-11,8 5 17,-2-14-6,2-1-104,3-4 115,2-1-16,3-4 28,1-1-341,2-3 335,-1-2 0,0-3-6,0-3 12,-1-4-6,-1-1 0,-2-3 11,-2-2 0,-1-2 0,-2-2 17,-2-4-5,0-3-1,-3-2-11,0-5 0,-2-3 3,-3 8 0,-1-1-2,7-19-7,-3 7 1,0 0 11,3-10 2,-6 19 1,0 0 25,2-14-84,0 0 73,-2 0-12,-1 2-5,-2 1 6,0 3 66,0-10-27,-3 17-6,-2-7 362,-2 21-362,-2 1 121,-1 3-105,-1 3 334,-1 1-333,-1 3 783,2 3-816,0 3-18,0 1-16,1 3-57,0 0-5,1 2-39,-2 10 95,0 2 6,-2 14-6,1 3-12,-1 7-1804,-1 7 1804,1 6-10,0 6-2781,-1 5 2794,3-29 1,0 0-1,1 1 1,-1 0-164,1 0 1,0 0 148,0-1 1,1 0-560,0 30 470,2-3-51,3-4-44,4-2 108,3-3-299,3-3-185,1-4-318,3-4-122,0-4-1044,1-4-2683,-1-4 4890,3-2 1,-10-13 0,-1-2-1</inkml:trace>
  <inkml:trace contextRef="#ctx0" brushRef="#br1" timeOffset="93661">5249 9843 16497,'41'-15'-661,"0"0"0,-1 1 1,-4 2 1323,11 4-3575,-12 3 0,1-1-3726,12-1 6019,11-1 1,-41 6-1,-7 1 1</inkml:trace>
  <inkml:trace contextRef="#ctx0" brushRef="#br1" timeOffset="94021">5958 9678 17377,'-34'44'52,"0"-1"0,0-4 1,13-7 2506,24-21-2403,18 4-105,-3-6-12,16 0-5,-9-7-18,4-4 560,0-2-554,0-3 23,-2-4 0,-2-1 17,-3-2-1,-3-2 736,2-11-690,-8 5 2331,1-9-2338,-10 9 147,-2-10-96,-3 9 11,-4-4-5,-3 11 168,-7-2-174,1 8-28,-6-1-5,4 9 720,-1 1-743,-1 2 289,1 3-317,-1 2 51,-13 19-107,11-6 6,-10 14-3398,16-9 3364,0 4 23,3 2-6,2 4-6,2 1-16,3 2-23,2 1-191,5 0 147,5-2-2245,9-2 2132,6-2-134,9-4 1469,4-4-2036,5-3-732,1-5-3899,1-2 5025,4-4 0,-22-5 0,-2-1 1</inkml:trace>
  <inkml:trace contextRef="#ctx0" brushRef="#br1" timeOffset="94657">6572 9312 21534,'-7'-38'257,"-1"1"1,-8-23-191,-4 66 45,-4 4 12,-6 10 16,-3 8-4412,-5 8 4367,-2 8-53,19-18 0,1 0 600,-1 4 0,1 1-623,0 1 1,2 2-486,0 1 1,2 0 468,2 1 0,1 1-9,3-1 1,1 0-124,2 0 0,2 0 120,1-1 1,2-1-12,2 1 1,3-2-23,0 0 0,3-1-28,1-1 0,4-1-171,10 10 1,3-2 74,-4-10 1,3-2-336,19 14 0,4-4 64,-16-17 0,1-4 163,11 5 0,2-3-1356,-11-9 0,0-2-6856,28 3 8486,-7-4 0,-26-3 0,-11-1 0</inkml:trace>
  <inkml:trace contextRef="#ctx0" brushRef="#br1" timeOffset="95479">7347 9690 15913,'-3'0'1412,"0"-1"744,3 1-2094,-20 14 436,15-9-414,-15 11 209,20-12-203,0-1 678,0 0-673,0 0 12,0-1 22,0 0 2235,0-1-1709,-2-3-347,-3-2-151,0-1 11,-1-2-33,3 1 72,0 0-140,1 2-11,0 0-28,2 2-246,-1 2 324,0-2-5,1 0-34,0-1-5,0-9-51,1 0-11,1-7-6,0 0 1,1-2-1,18-38-11,-9 29 3,3-1 0,3 2 9,-3 16-7,15-3-10,-11 10 11,7 2-12,-6 4-5,0 4 23,2 3-1,-1 6-16,0 4-1,-2 3 1,-2 4-23,-2 3-11,0 17 6,-8-9 11,0 14-6,-10-15 16,-6 3 12,-9 1-1010,-10 2 1032,-8 3-16,14-20 0,-1 1 5,-2 0 1,0 0-4,-2 1 1,-2 0-1,-10 9 1,-1-2 19,10-8 1,0-1 13,-6 4 0,1-2 43,-4-3 35,7-8 15,8-7-1,6-5 12,4-6-22,3-2-12,3-7-6,3-5-27,2-3 0,2-3-29,6 0 23,11-12 965,3 10-1021,13-7-373,-3 15 378,4 2-10,3 4 5,1 4-23,3 3-22,0 3-22,4 1-73,1 3-67,3 3-1849,2 1 1574,2 3-280,1 0-475,2 0-1049,0 0-4021,-1-1 5637,5-1 0,-28-2 0,-2-2 0</inkml:trace>
  <inkml:trace contextRef="#ctx0" brushRef="#br1" timeOffset="95714">8170 9224 25163,'-12'-45'467,"0"0"0,1 4 0,1 7-120,5 14-84,0 5 45,1 3-308,2 6 12,3 6 4,4 9-4,6 7-7,19 33-8,-8-12 1,1 4-1024,1 1 0,0 2 992,1 7 1,0 0-1117,-8-10 1,-1-1 1067,-1 2 1,-1 0-45,-1-1 0,-2 1-45,-3-2 1,-2 1-71,0-2 0,-4 0-152,-3 0 1,-3-1-336,-1 0 0,-4-1-1323,-3 1 0,-3-1 2051,-6 6 0,-1-3 0,-1 4 0,-3-3 0</inkml:trace>
  <inkml:trace contextRef="#ctx0" brushRef="#br1" timeOffset="99206">12182 9663 19126,'-2'-46'1088,"-1"0"1,2 2-1,-3 15-1037,-2 28-62,-1 6 5,-1 6 17,-7 21 0,4 0-1424,-5 14 1401,9-8-10,2 1-51,3 2-196,7 23-22,0-14 89,0-15 0,0-1-402,5 18-253,0 2-303,-2 2-576,-2 0-1306,-2 2-2256,-2-1 5298,-6 6 0,3-30 0,-2-3 0</inkml:trace>
  <inkml:trace contextRef="#ctx0" brushRef="#br1" timeOffset="100274">11858 10171 17051,'4'-42'7,"-1"0"0,1 3 1,4 9-58,13 20-6,7 2-34,7-2-33,4 2-34,6-1-34,-9 4 1,0-1-29,22-1 98,-19 2 1,0 0-109,16-1 22,-3-2 50,-3 1 67,-4-1 34,-3 0 51,-5-2 33,-5 1 1334,-4-2-1266,-6 2 532,-4 0 370,0-2-288,-9 6-273,-1 0 745,-7 5-426,-1 0-448,-6 6-179,1-1-28,-5 5-12,4-1-55,0 0-6,1 1-28,2 0-6,2 0 34,1 0 11,4 0 12,2-2 5,4-1 6,2-1 17,3-3 5,1-1 22,2-1-28,1-4 6,1-1 152,10-10-85,-9 2 39,6-7 17,-12 4-11,-2-2 12,-4 0 4,-2-1-10,-3 1-12,-3 1 18,-1 0-29,-4 2 207,-14-8-274,3 8 0,-12-4-5,9 13-6,-1 1 5,-7 2-72,6 4-17,-3 2 0,8 4-6,-7 12-6,5-2-413,-5 11 397,8-4-12,1 5 1,2 0-23,3 3-28,2 0-50,3 3-286,8 14-3182,5-10 3182,9 8-100,5-18-791,4-3 639,5-5-40,3-4-27,4-5 17,0-5 134,1-4 157,-2-5 168,-1-5 174,-3-5-1833,-3-4 2028,-3-4 298,5-12-96,-11 3 56,3-8 51,-13 7-1,-2 1 23,-2-1-17,-1 2-10,-2 0 2341,1-5-2353,-3 10 703,1-2-731,-3 14 3156,0 2-3134,-2 4 40,0 1-700,0 3 156,0 4 62,0 3 67,1 6-12,0 2-10,1 5-6,-2 2 22,2 4-10,-2 1-1,0 0-6,0 2-10,-2-1-1,1 1-978,-1-1 984,0-2-518,1-2 501,1-4 6,0-5 11,0-3 33,0-4 57,0-4 1008,0-2-886,0-2 692,0-5-831,0-2-3437,0-8 3426,0-3-132,2-4 110,0-2 10,1-4-5,1-1-12,2-1 12,1 0-11,2 0 11,2 1 5,1 2-264,0 2 231,1 3-6,-1 4 1,0 3-24,4 0 1,-4 5 3202,3 1-3214,-4 5 149,0 2-154,1 2 11,0 1-11,1 3 11,0 1 0,0 5 6,-1 0 387,0 3-387,-2 2-1,0 1 1,-2 2 11,0-1-11,-2 1 0,0-1 11,-1-2-11,-1 0 16,-1-3-5,0-1-5,-1-4 16,0-1 17,-2-3 45,1-2 459,0 0-398,1-11-123,1 0 12,1-10-12,1 1 6,1-2-1,2-3-10,1-1 16,3 1-16,1 1 0,2 2-6,0 3-6,7-3 12,-5 8 5,7-3-22,-11 11-12,1 1 1,-6 3-6,2 3 11,-1 2-11,3 5 6,1 3-1,2 2-16,-1 4-17,0 1-17,0 4-22,-2 0-1325,-1 2 1168,0 1-1462,3 14 477,-3-9-998,4 11-7596,-7-16 9305,0-4 0,-4-10 0,-2-5 0</inkml:trace>
  <inkml:trace contextRef="#ctx0" brushRef="#br1" timeOffset="100811">14186 9904 25713,'-2'62'-6,"1"-4"17,2-26-5665,0 2 5654,2 1 0,-2 2 640,2 16-679,0-11 16,0 12-5,-1-17-22,0-2 39,0-4-17,-1-3 973,0-5-951,-1-5 18,0-4 27,0-5 3098,-1-4-3053,1-3 977,-2-2-1016,0-5-23,0-3-16,0-7 16,-3-19-11,1 4 12,0-16-29,2 8-592,1-4 606,1 10 0,0-2-1363,1-18 1377,0 17 1,0 1 22,3-14 5,1 0 1,0 2-18,0 0-60,1 2 55,0 2 34,5-12-314,-1 16 275,4-7-23,5 13 503,-2 12-520,16-7 0,-12 18 1412,11 0-1429,2 8 29,-6 4 55,8 5-156,7 23 72,-18-7 368,9 17-367,-25-14 27,-4 2 17,-3 0 1,-7 1-7,-4-2 6,-7 0-11,-4-2-3380,-6-2 3402,-3-2-22,-4-2-28,-15 4 0,10-10-28,-10 3-50,17-10-85,2-2-162,5-3-297,4 0-761,6-5-4123,4-3 5534,6-5 0,2 5 0,2-2 0</inkml:trace>
  <inkml:trace contextRef="#ctx0" brushRef="#br1" timeOffset="101020">14893 9917 27482,'-4'0'-3277,"1"0"0,3 0 0</inkml:trace>
  <inkml:trace contextRef="#ctx0" brushRef="#br1" timeOffset="102021">15287 9883 18990,'11'-54'832,"0"0"1,-2 5 0,-1 9-441,-4 20-50,-2 3-40,0 5 1383,0 3-1394,-1 2 314,-1 4-599,1 1 74,-1 2-125,0 4 948,1 2-875,2 6-11,2 3-6,1 4-11,-1 4-6,1 2-16,0 17 16,-3-8-930,0 11 947,-3-13-22,-2-2 17,-1-3 5,-3-3 0,0-5 28,-1-3 6,1-5 28,1-4 22,0-2 17,3-3-28,-1-2 17,1 0-17,0-3 897,0-3-931,0-5-16,1-5-23,-1-5 6,3-4 0,4-5-638,3-4 643,6-2 6,5-1 6,3-1 5,17-9 28,2 3-33,0 3-12,-5 11-10,-14 13-29,-2 4 11,-1 1 12,6 3-1,-5 4-10,5 2-6,-9 3-40,8 9 29,-6 1-12,5 8 12,-8 0 5,-1 2-33,-1 3-96,2 17 28,-4-8-10,0 13 614,-4-14-665,-1 0-657,0-1 668,0-4 22,0-3 23,0-4 28,1-4 33,-2-4 23,1-4 73,-2-3-1,0-3 652,1-6-618,6-9-45,0 0 6,5-9-5,-4 4 16,2-1 23,0-1 83,6-9-78,-4 8-3397,6-6 3403,-10 13-6,0 4-17,-4 2 6,-2 4-11,-3 2-28,-2 2-185,-1 1 3538,1 3-3359,1 1-6,3 3-10,1 2-1,2 0 23,3 0-28,2 0-6,3-1 0,2-1-33,17-1 11,-8-3-903,12-2 936,-12-4-211,10-7 250,-11-1 1,4-6 22,-13 3 50,0-10-33,-5 3-28,-1-8 11,-7 7 11,-2-1 6,-1 0 84,-3-7-84,-1 8-1,-3-3-10,0 11 11,-2 3 0,-1 3 874,0 1-818,-17 3-112,8 2-6,-13 6-5,13 2-6,-1 5 0,1 3-23,1 3-16,2 3 22,2 1 27,3 2-43,1 1-7,4 0-44,1 0-509,13 24 195,0-16-1033,9 16 394,-1-22-587,2-2-1149,2-1-2789,3-3 5562,5-1 0,-13-10 0,-1-1 0</inkml:trace>
  <inkml:trace contextRef="#ctx0" brushRef="#br1" timeOffset="102627">16806 9729 20141,'41'-44'593,"1"1"1,-4 3 0,-9 9 2032,-20 19-2497,-4 6 528,-2 1-668,-4 7 328,-1 1-311,-3 5 1080,-1 4-1008,-13 14-33,-10 9-39,-4 2-240,-5 1 239,9-11-55,-17 10 28,12-10-629,-9 6 651,18-16 23,4-4 38,5-4 23,5-5 23,3-2 22,3-4-34,0-2 0,0-4 207,1-4-246,1-4 12,0-3 715,2-14-721,1 6-6,2-8 5,3 11-10,2 2 5,1 3 0,-1 4 0,0 3-23,-1 3 12,-1 3-45,-2 2-17,1 2-5,-1 1-1,1 2 12,4 3 11,5 3 6,3 5-12,6 4-429,2 4 423,2 2-21,0 2 10,-1 2-742,1-1 715,-2 1-107,14 10 45,-7-10-11,11 5-17,-10-12-2989,1-3 3045,1-4 23,-1-3-260,12-4 321,-11-5 22,7-5-16,-16-5 10,0-4 12,-2-4-11,-1-3 50,7-19-27,-8 4-1,6-17-11,-9 8 28,0-6-602,0-5 619,-1-3-31,-8 26 0,-1 1-11,1-1 0,0 0-363,-1-1 0,-1 0 374,0 2 0,0-1 53,3-27 23,-3 3-6,-4 9 1612,-6-8-1612,-1 22-195,-4-4 101,1 22 789,1 5-807,1 5 1696,1 3-1696,1 2 948,1 1-948,-1 1 823,-1 3-823,-3 6 0,-3 6 0,-2 8 0,-2 8 0,-1 8-3173,0 7 3173,1 7 0,1 6-318,7-29 0,1 1 318,0 1 0,2 0 0,0 1 0,1-1 0,0 0 0,1 0-157,4 29-62,3-5-61,4-4-95,6-7-157,4-3-224,1-4-370,4-4-705,0-4-3530,1-3-3954,-4-7 9315,-3-5 0,-10-8 0,-3-4 0</inkml:trace>
  <inkml:trace contextRef="#ctx0" brushRef="#br1" timeOffset="102887">17350 9489 22543,'-2'-3'2553,"-1"0"-458,3 3-2044,61-45-1339,-28 30 1313,9-11 0,0 3 9,-1 15 22,16-1-23,-2 2-10,-3-1-12,-13 3 272,-20 3-266,-5-1-12,-3 2 1,-4 1 244,-2 0-250,-3 0-1473,-1 0-213,-6-1-4220,-2 0 5906,-8 0 0,8 0 0,-1 1 0</inkml:trace>
  <inkml:trace contextRef="#ctx0" brushRef="#br1" timeOffset="103347">18450 9478 24884,'26'-31'-27,"0"0"1,0 2 0,2 7-52,28 12-1325,6 2 1299,-30 5 0,1 0-650,-1 1 0,1 0 323,30 0-230,-3 2-363,-5 0-651,-6 2-1249,-6 1 2924,-2 4 0,-21-3 0,-3-1 0</inkml:trace>
  <inkml:trace contextRef="#ctx0" brushRef="#br1" timeOffset="103548">18541 9701 18330,'-5'2'3422,"1"0"640,4-2-4034,30 2-6,-1-5-28,31 1-2491,-4-6 2492,4-2-21,-28 6 1,0-1-23,1 0 1,0 0-43,-2 0 1,3 0-687,20-4 0,0-1 95,-22 5 1,-1-1-802,15-3 1,-3 1-7565,-13 1 9046,-8 1 0,-11 2 0,-6 3 0</inkml:trace>
  <inkml:trace contextRef="#ctx0" brushRef="#br1" timeOffset="105110">18064 9397 19008,'9'-53'1279,"0"0"0,-1 5 0,-2 7-103,-2 5-1331,-1 14 497,-2 0 129,-1 13-286,0 4 13,0 3-260,0 1 85,-4 16-1,1-1 6,-4 16-5,1-2-232,-2 4 198,0 5-291,-4 22-3324,3-10 3206,4-16 0,0 1-1429,-1 16-3706,3 1-4081,2-5 9636,1-8 0,0-18 0,0-9 0</inkml:trace>
  <inkml:trace contextRef="#ctx0" brushRef="#br1" timeOffset="105296">18109 10162 25155,'-12'-32'-519,"-1"0"1,-5-19-590,23 49-680,2 1 1788,4 0 0,-5 0 0,0 1 0</inkml:trace>
  <inkml:trace contextRef="#ctx0" brushRef="#br1" timeOffset="105898">19796 9487 20912,'8'-44'674,"1"-1"0,-2 4 0,0 5-226,-2 8 498,-1 3-323,-1-2-181,0 8-302,-1 2 133,0 10-251,-2 5-19,1 1-25,-1 6 323,2 3-278,0 7-12,2 3-5,1 5-18,0 4 18,-1 3 16,0 17-5,-1-10-6,-2 13-655,-1-15 633,-2-2 6,0 0-1,-4-4-63,2-2 69,-2-4 11,2-3-11,-1-5-11,2-3 11,1-3 651,1-5-589,0-1 274,1-3-269,4-8-33,0-2 72,11-20-67,-1 6 12,7-13 22,8-10-40,-5 10-1193,9-11 1194,-9 16-1,-1 4-22,-1 5-11,-1 4-782,4 0 777,-6 7-12,4 0-17,-7 8-5,0 2 0,0 1-17,1 3 1058,1 2-1114,0 3 828,0 4-901,0 2-55,-1 2-450,6 10 113,-7-3-257,3 7-364,-6-7-3172,5 10-379,-3-9 4749,9 9 0,-14-20 0,1-2 0</inkml:trace>
  <inkml:trace contextRef="#ctx0" brushRef="#br1" timeOffset="106236">20690 9491 19366,'25'-43'638,"-1"1"0,-2 3 1,-5 8-168,-13 22 1503,-2 3-1818,-1 3 560,-1 2-738,-4 5 370,0 1-337,-5 5 1092,-1 4-1098,-1 2 1,0 2-17,1 3-29,2 0-32,1 14 16,4-9-45,6 17 45,3-19 0,8 3-11,0-11-34,14 1 73,5-5 33,1-2-188,-1-5 227,-10-5-4,-1-3 32,-2-3 35,-1-3 5,-1-4 17,-1-2 11,-1-4-6,-1-3 6,-1-3 17,-1-3-45,-1-2 0,-1-1 5,-2 1-5,1 0-5,-3 2 50,1-8-118,-2 10-6,-1-4-5,-2 15-33,-1 0-34,-1 6 133,0 2-391,-1 5-1832,0 1 539,2 9-1849,1 1 3439,3 12 0,-2-11 0,-1 0 0</inkml:trace>
  <inkml:trace contextRef="#ctx0" brushRef="#br1" timeOffset="106836">21406 9843 23528,'-5'2'2414,"0"0"-1025,5-2-1327,63-64-5154,-37 38 5128,13-13 1,-1 1 24,-14 14 1313,0-3-1324,1-5-22,-2-5-681,0-6 647,-2-6 9,-7 9 0,0 0-9,-4 8 0,0-1 9,2-10 0,0 1-913,3-19 910,0 1 5,-3 1 18,-1 5 16,-2 4-22,-1 6 5,-2 8 2019,-2 5-2013,-2 7 78,-2 1-72,-1 10 12,-1 1-35,-1 9 1741,0 2-1774,-2 2 1633,0 4-1616,-4 6 21,-3 5-10,-14 25-12,3-3-289,6-9 0,0 0 317,-12 23-1932,0 5 1918,15-28 1,-1 2-9,1 0 0,1 1-6,1 0 1,1 0-1,2-1 0,1 1-5,-4 29-6,7-5-8,7-20 0,3 0-1264,7 14 1266,14 7-882,4-25 871,7-6-11,5-5 1,4-4-18,2-4 23,0-6 16,-1-3 12,-14-6 0,0-2-6,15-5 11,-16 1 1,-1-2 11,10-10-23,1-5 28,-1-7-5,-2-5-1,1-7-2,-21 18 0,-1-1 2,0 0 1,0-2-6,-1-2 0,0-1 5,-1 0 1,-1 0 2,1-2 1,-2 1 5,0 0 0,0-2 28,1-12 0,0 0-822,-6 12 1,-1 0 812,1-8 1,-3 1 33,-4-8 830,-9 7-807,-4 5-23,-5 6 0,-2 5 932,-1 6-960,3 3 11,2 7 897,5 4-930,2 4 3276,2 3-3293,0 5 349,0 7-349,-2 7 6,-2 9-1,0 7-1311,-1 8 1317,-1 9-6,1 6-8,5-25 1,0 1-1,0 1 0,1 2-14,0 1 1,0 1 4,1 0 1,0 1-14,1 0 0,1 0-676,0 0 0,0-1 608,1 0 1,1-1-71,1-2 1,1 1-832,2 13 0,1 0-1068,0-13 1,0 0 2061,2 16 0,0-5 0,-2-10 0,-1-2 0</inkml:trace>
  <inkml:trace contextRef="#ctx0" brushRef="#br1" timeOffset="108628">23969 9442 24008,'21'-27'0,"-1"1"0,12-13 28,-39 55 433,-2 3-438,-3 3 16,-4 2-22,-4 2-148,-3 0 136,-4 1-717,-3 0 740,-2 0 28,-16 9-17,11-11-28,-11 5 29,17-14-255,1-3 249,4-5-6,3-3 16,4-3 191,3-4-218,3-4 844,2-6-850,3-4 17,3-6 5,2-5-10,3-5 22,11-27 5,1 10-378,-3 14 0,2-1 362,8-20-6,1-3-20,-9 28 0,-1 0-651,0 0 1,-1-1 670,0 1 0,0 0 11,4-30 11,-4 4-11,-3 4 23,-5-10-23,-3 20 6,-2-4 28,-1 26 11,0 6-39,1 5-6,1 6-22,0 2 989,1 2-1001,-4 5 1515,-1 3-1514,-4 7 0,0 3-1,-1 4 6,2 5-11,1 3 0,4 5-686,2 3 680,4 7-11,4 3-5,5 5-1650,7 2 1683,4 3-14,-9-28 1,2 0 2,0 0 0,1 0-12,0 0 1,1 0-9,1-1 1,-1 1 10,1-2 1,-1 0 2,0 0 1,1-1-17,13 23 5,-1-1 0,-1-5-28,-5-2 0,-2-3-5,-5-2-123,-3-2 83,-5-1 6,-4-1-28,-2-2-201,-9 11 66,1-12 163,-6 5-325,2-14-78,1-5-174,1-3 1446,1-4-2269,0-3-1807,0-3 3291,-3-2 0,5-1 0,0 0 0</inkml:trace>
  <inkml:trace contextRef="#ctx0" brushRef="#br1" timeOffset="109169">24780 9495 22059,'-22'42'211,"1"-1"0,1-3 0,-1-9-37,-8-20 11,0-2-595,-1-3 629,2-1 222,0-2-178,4-3 50,2-3-10,5-4-34,3-3 48,4-3-149,3-4-338,3-5 271,3-6-5,4-4-24,3-8-1033,6-3 1011,5-4-5,3-3 11,3-3-2725,3 0 2742,0-1 5,-1 1-836,-1 1 831,-2 3-12,-4 3-27,-2 1 16,-3 5 18,-4 1-104,-3 5 104,-3 1-12,-1 5 0,-2 1 694,-3 4-716,-1 4 16,-3 2 2592,-1 3-2552,-6 0-85,3 7 6,-5 1 1352,4 6-1335,-1 4 500,-1 3-511,-1 6-6,-2 5-3375,0 5 3364,0 4-444,-1 5 444,2 3 5,0 3-5,1 3 0,1 1-5,3 2-1,4 2 12,3 3-6,5 1 22,5 3 0,5-14 1,3 1-9,-2-8 0,3-1-14,5 10 0,3-1 0,-2-11 0,0-1-408,2-1 0,2 1 405,1 0 0,2-1 0,1-1 0,0 0-3,3 0 1,-1 0-754,2-2 0,0-1 742,0 0 0,0-1-17,0-1 1,-1 1-34,-2-2 0,-2 0-174,20 19-174,-16-1 1497,-15 1-2197,-25 2-1243,-20 1-7068,-13-4 9378,-5-6 1,20-14 0,9-7 0</inkml:trace>
  <inkml:trace contextRef="#ctx0" brushRef="#br1" timeOffset="110509">26046 9078 23181,'4'-41'715,"0"0"0,0 3 0,-1 10-547,-1 22 110,-1 3-255,-1 2 72,1 7-67,2 2 28,2 9-33,2 6-6,2 5-1,1 7-700,0 5 701,2 4-17,-1 3-34,0 4-22,1 2-50,0 2-85,1-1-134,2 0-1504,2-2 922,0-2-627,2-4-2467,0-5 4001,2-1 0,-10-19 0,-1-4 0</inkml:trace>
  <inkml:trace contextRef="#ctx0" brushRef="#br1" timeOffset="111590">25854 9443 20593,'-2'-7'2375,"0"1"-1966,2 6 101,0 0-471,22-61-658,-3 40 619,0-14 0,3 3-28,15 22-45,5 1-61,6 2-297,6 3 0,3 0-509,-21 2 0,1-1 670,23 0 1,-2 0-296,3 0-1,-3-1-11,-6 1 23,-8-1 61,-7-1 84,-6 0 95,-8 0 37,-4 0 132,-5 1 94,-3 0 242,-3 2 881,-4 0-578,-1 2 2323,-3 0-2162,-4 2 84,-1 1-100,-5 3-45,0 0-118,-3 1-3498,1-1 3251,0 0-106,2 0-72,2-2-40,3-1 6,2 0 5,2-1 1,1 0 3408,3 1-3386,2 0 5,5 1 0,3 0 1,5-1-18,4-1-16,1-1 0,2-1 5,0-2 1,-2-1 72,5-7-28,-10 1 23,1-5-6,-9 3 0,-4-2 0,-2 0-11,-2-1 95,-4-8-106,-3 6-1,-4-4 35,-11 1-7,3 6 18,-9-3 167,-5 6-173,7 5-378,-6-1 338,11 6-21,2-1-18,1 4-11,2 1-5,2 6-12,1 2 1,1 4 5,1 3 0,2 3-40,2 17-72,6 7-28,4 1-3321,7-2 3131,3-15-180,5-1-1236,5-2 755,4-1-1136,4-3 362,4-3-873,0-3-935,2-5-376,-2-5 517,-1-3 2346,-3-4 1086,-3-4 120,-4-4 43,-2-3 2603,-5-3-77,-3-2 3458,-1-11-4103,-6 3-386,1-8-381,-7 7-236,-1 0-161,0-1-113,-2 2-5,1 2 354,-1-1 2587,0 5-3451,0 2-67,0 8-62,0 6 915,0 2-1055,0 3 6,4 11 22,-1 2-11,8 22 0,-5-10 0,3 13-5,-4-11 21,0 13-16,-2-11 12,-1 8-24,-2-6 12,-1-11 0,-1 2 17,0-13-6,0-4 85,0-4 21,2-1-72,0-11-28,0-2-6,0-10 17,0-2-6,0-5 12,0-4-6,3-2-3381,1-4 3404,3-1-7,1-1 18,3 1-6,1 3 50,9-7-429,-5 13 351,6-3-12,-7 17-107,0 2 74,-1 5 23,0 1 5,0 4 3137,0 2-3160,0 2-4,1 3-24,5 12 40,-5 0-11,2 9 11,-7-3 352,-2 3-352,-2 2-5,-2-1-1,-1 1 143,-2-1-149,0-1-4,-1-3 4,0-3-4,0-3-12,0-4 39,0-3-11,0-3 22,0-4 23,0-1 188,2-5-217,2-4 1,4-6-6,2-4 34,10-18-971,-2 5 938,9-13 21,-6 11 38,11-10-10,-8 11-5,5-4-308,-12 17 292,-3 5-7,-2 3 1,-1 3 887,-3 4-921,0 1-2,-3 4 2,0 2 328,3 4-356,0 5 17,2 4-17,0 3-23,0 4-3402,0 3 3369,0 2-1219,8 29 833,-5-21-258,5 21-365,-7-28-626,0-2-1742,0-3 3461,3 2 0,-7-13 0,1-1 0</inkml:trace>
  <inkml:trace contextRef="#ctx0" brushRef="#br1" timeOffset="112048">28044 9372 18442,'1'-8'5848,"0"2"-5109,-1 6 1059,0 0-1596,19-59-68,-14 44-55,14-43-46,-18 62-10,0 5 49,3 15-49,-1 1-18,1 11 18,-3 12-786,-2-8 774,-1 14-11,-2-14 11,0-2-11,-1-1 0,1-3 6,2-3-56,1-2 33,1-3-67,0 13 101,0-28 5,0 5-22,-2-33 22,-2-4-33,0-5-178,1-4 195,0-6-25,2-5 41,0-4-33,2-5 22,3-2-5,3-2 10,0 16 1,1 1-1353,5-19 1350,-4 21 0,0 0-3,6-9-770,-2 3 770,2 4-11,-1 3-5,0 3-89,0 3 127,7-7-22,-5 12 605,11-9-611,-12 19 7,5-2 1279,-7 10-1280,0 1 969,-1 2-985,3 5 373,-4 2-390,3 5 0,-5 12 5,-4-1-6,-7 22 29,-7-15-460,-8 9 471,-5-13-1,-5-1-32,-2-1 27,-2-3-11,-13 2-23,4-5-16,1-2-168,5-7-118,19-5-291,0-2-611,9 0-1478,2-1-7007,2 0 9712,2-1 0,0 1 0</inkml:trace>
  <inkml:trace contextRef="#ctx0" brushRef="#br1" timeOffset="112233">28616 9255 28541,'0'-11'-1927,"0"1"34,1 10-7663,0-2 9556,1 1 0,0 0 0,-1 1 0</inkml:trace>
  <inkml:trace contextRef="#ctx0" brushRef="#br1" timeOffset="113243">29014 8995 20991,'0'-10'2907,"1"2"-2185,-1 8 645,16-70-3403,-10 48 2134,3-18 0,0 6 42,-5 28 649,0 2-739,-2 3 340,0 0-385,2 3 1,1 2-6,3 4 22,2 4-16,3 5 1227,0 3-1205,2 19-17,-4-6-1187,0 13 1171,-7-11 5,-3 0 0,-2-1-17,-3 0-11,-3-2-559,-3-3 576,-1-3 17,-1-5 33,-4 0 1074,5-10-1040,-2 1 151,7-9-112,3-3 632,1-3-660,1-5-22,1-4 22,1-5-28,2-3 11,2-4 0,5-3-11,4-3-651,2-1 629,5 0-1,2 1-5,2 0-5,2 3-7,2 1 7,0 4 10,1 2-5,-1 3 0,-2 4-16,-1 3-183,-2 3 183,0 3-12,-3 2 0,1 2 0,-4 4-6,0 3 12,-2 4-29,-2 6-50,0 12 1,-6-2 291,0 10-331,-7-8-56,0 0-84,-1 1-128,0-1-113,0-1-112,0-2-107,1-1 115,3-2-971,10 2 896,1-8 105,7-1-77,5-11 549,-7-4 129,6-4 83,-9-3 91,0-4 72,-2-1 112,0-2 79,-2-1 50,-1-1 27,-1-1 500,2-4-567,-5 4 1133,2-8-1283,-8 14-62,0-2-68,-2 9 152,0 2-375,2 0 22,1 1 28,9 0-34,0 0 12,8 1-1,-1-1-5,2 0 11,0 0 1,1 0 4,6-3-4,-7-1-35,4-4 1,-9 0 27,3-10 40,-2-7-28,-2-1-6,-5-3 6,-8 8 28,0 1-17,-3 1 11,-2 1 0,-3 2 12,-3 2-7,-2 2 24,-1 2-7,-2 2-16,1 1 17,-1 2-34,-1 2-17,1 1-11,1 1 5,-1 2 7,0 2 4,1 3 7,-1 4-23,1 4-6,0 4-3386,1 3 3398,1 3-17,2 4-23,3 1-28,1 2-33,3 1-45,1 0-414,8 13 39,1-12-281,9 7-380,2-15-611,5-3-2044,4-2-5416,-1-4 9397,-3-5 0,-11-5 0,-5-3 1</inkml:trace>
  <inkml:trace contextRef="#ctx0" brushRef="#br1" timeOffset="113577">30442 9102 23332,'5'-32'28,"0"1"0,1-17-17,-20 56-5,0 3 1488,0 0-1494,-5 8 554,6-5-554,-4 5 289,0 0-272,-4-1 11,0 0-28,-2-5 28,6-8 956,1-2-956,0-2 6,3-2 50,0-7-39,5 0 16,2-7 1,5 1-6,2-2 73,9-9-68,0 6-815,9-5 827,-2 9 61,8-1-78,-7 6 6,6 1-34,-8 6-22,0 3-1,-2 2-27,2 3 11,0 5 11,-1 4-174,14 22-5,-10-10-734,10 17 426,-13-17-291,4 1-405,1 0-631,3 0-1474,2-1 3288,4 1 0,-14-13 0,-1-2 0</inkml:trace>
  <inkml:trace contextRef="#ctx0" brushRef="#br1" timeOffset="114076">30883 9239 18891,'-4'3'4094,"1"-1"-621,3-2-3345,31-68-1487,-20 38 1409,7-13 1,-1 0 33,-9 9-6,0-3 74,2-23-63,-2 12-47,-3 15 0,0 1 42,1-14-17,-1-1 12,-1 1 109,-2-17-87,-1 19-11,0-8 16,-3 26-5,1 4 16,-2 5-5,1 6 313,0 4-374,1 3-29,0 3-16,-1 0 737,1 2-732,-2 2 6,1 4 389,-3 6-401,-1 6-10,-2 7-3404,1 6 3398,-1 7 5,1 7-689,4-9 0,1 2 650,0 23-893,3-21 1,1 1 836,5 18-33,6-2-394,4 1 215,2-3-141,3-4-179,2-4-268,-1-4-321,0-4-446,-3-6-4380,2 4 6048,-6-12 0,-4-5 0,-7-12 0</inkml:trace>
  <inkml:trace contextRef="#ctx0" brushRef="#br1" timeOffset="114241">30850 9036 18800,'-4'-7'5159,"1"2"-4498,3 5 818,0 0-1333,9-64-3827,2 44 3723,-2-15 0,5 2 798,26 25-840,-7 3-686,16 1 535,-13 3-202,3 2-555,-1 1 908,19 5 0,-32-3 0,11 2 0</inkml:trace>
  <inkml:trace contextRef="#ctx0" brushRef="#br1" timeOffset="114725">31443 9019 27085,'-3'-26'-387,"0"6"-889,3 19-360,2 1-3870,3 1 5506,5 2 0,-4-2 0,1 2 0</inkml:trace>
  <inkml:trace contextRef="#ctx0" brushRef="#br1" timeOffset="115215">32025 9088 24451,'5'-46'164,"-1"0"1,1 4-1,-3 6 32,-7 15-140,-3 5 690,-7 1-735,-6 7 267,-6 4-220,-9 4 1,-4 1-36,-11 3-608,9 0 0,-1 2 604,11 3 1,3 2-14,-14 8-12,-6 6 1,24-6 348,7 0-349,4-1 17,7-2-22,3 0-11,4-2 16,5-1-11,3-2 0,19 2 12,-2-5 22,32-1 621,-17-8-627,15-4 12,-16-6-23,0-2 16,-3-4 7,-3-2 5,-4-4 0,-4-2 22,-5-4-16,-2-2-3166,-4-3 3160,-3-4-6,-3-3-270,-1-1 287,-2-4-792,-3-1 797,-1-1 7,-1 1-12,0 2 45,0 4-16,0 4 21,-1 4 2236,0 5-2236,-2 4 359,2 5-369,-1 5 1140,1 5-1197,-1 5-22,1 1 709,0 5-714,-1 3 491,1 5-508,0 8 5,0 6 17,0 7-450,1 7 450,0 7-841,2 6 813,1 4-39,2 3-56,3 1-84,1 0-202,-1-19 0,0 1-296,6 18-1113,-5-21 1,1-2 389,7 9-874,3-5-3099,1-6 5401,6-1 0,-13-17 0,0-1 0</inkml:trace>
  <inkml:trace contextRef="#ctx0" brushRef="#br1" timeOffset="122483">32639 8860 15883,'2'-5'4464,"-1"1"-616,-1 4-3736,-11-60-51,-1 44-30,3-16 0,-4 4 25,-7 27-23,-2 3 7,-10 6-40,1 6 0,0 2 0,3 7 11,15-9 34,0 4-51,8-4 6,3-2-11,1 0-17,5 4 28,2-6 0,4 4 11,1-7-5,1-1 10,2-2 1,2-2 45,11-5-1,3-6-5,0-2 0,-2-4 40,-10 2 10,-3-2 34,0-1-6,-3-1 7,-1 1 16,-3 0-17,-2 3 39,0 3 0,-4 2-39,0 4-39,-1 1 5,-1 2-72,-2 1-28,-1 2 5,-4 2 0,-2 4 0,-4 3-11,-2 3 17,-1 2-11,0 2-1,4 0-22,0 9-11,7-6-11,2 6 34,7-9-1,4-1 12,4-1-18,4-2 7,3-2-1,3-2 6,4-2 56,14-3-39,-9-2-6,8-6-5,-14-3 11,-2-6 5,-2-2 17,-2-4 0,-2-3-16,-2-3-6,-3-5-23,-2-3-11,-2-5-343,-3-3 382,-2-6-1626,-1-4 1610,-2-2 16,0-2 0,-2 17 1,-1-1 44,-1-16-53,1 20 0,-1 1-248,-2-15 284,1 16 28,0-2-2616,1 20 2594,2 4 190,0 4-240,1 3 1072,0 2-1162,-1 6 368,1 3-273,0 7-5,0 7 16,1 5-38,0 9-12,1 4 2315,2 5-2304,4 5-1194,2 2 1149,4 2-33,1 1-84,2-1-62,0-2-766,-1-5 520,-1-5-169,-3-6-178,-3-2-292,-2-6-605,-3-4 1731,-1 3 0,-1-15 0,-1 3 0</inkml:trace>
  <inkml:trace contextRef="#ctx0" brushRef="#br1" timeOffset="122957">32795 8835 13961,'0'-5'5658,"0"1"-3603,0 4-2089,61-60-2509,-29 43 2442,18-16 1,4 3-51,-7 27 78,-14 1 0,-1 1-89,15-1-345,0-1 406,-2 0 12,-2-2 50,-3-1 337,-3-3-293,-5 0 46,-3-2 5,-5 1 16,-4-3 24,-4 0 4,-4-1 35,-4 0 22,-2 0 1159,-4 0-1114,-1 2 989,-4 2-962,-2 1 430,-4 3-407,-2 1 286,-12 2-275,4 1-28,-9 2-22,6 0-28,-1 3-34,0 2-33,0 3-46,0 2-32,2 3-1,1 1-22,2 2-6,3 0 11,2 2-11,3-1 1,3 2-1,3-1-11,2 1 0,3 0 5,4-1 7,4-1 44,15 2-17,-2-7 22,8-1 23,-7-8 157,9-5-84,-8-3 39,7-4 45,-11-3-5,0-1 21,-1-2-10,-2-2-23,-1 0-17,-2 0-17,-3 1-16,-2 3-17,-3 3-6,-1 2-39,-3 4-39,-1 1-45,-1 2-17,0 5-6,0 3-5,-1 6-5,0 3-46,-1 14-10,1-4-85,0 12-117,2-10-174,2 2-274,1 1-415,2 1 1126,6 20 0,-6-28 0,2 10 0</inkml:trace>
  <inkml:trace contextRef="#ctx0" brushRef="#br1" timeOffset="124084">29201 10514 14885,'6'-50'1291,"-1"0"0,1 1 1,0-3-1,0 4-950,-1 8 1,1 6 1438,-1 10-1270,0 3 365,-1 5-511,0 3 141,-1 5-181,0 2 460,-2 4-733,0 0 10,1 13-22,0 0-5,3 15 28,3 17-40,-3-4-547,-1-1 1,-1 2 473,-1 12-658,-1-17 1,-1 0 495,-2 16-236,-1 0-710,0-15 0,0 0-2420,0 18 3579,0-16 0,2-2 0,0-9 0,0-2 0</inkml:trace>
  <inkml:trace contextRef="#ctx0" brushRef="#br1" timeOffset="124266">29296 11091 20940,'-11'2'3339,"3"0"-2690,8-2 858,0 0-1647,-12-32-129,11 22-1338,-1-25-510,12 32-4672,7-2 6789,1 3 0,-7 0 0,-1 1 0</inkml:trace>
  <inkml:trace contextRef="#ctx0" brushRef="#br1" timeOffset="124633">29987 10337 22123,'42'-33'-112,"-1"1"0,-3 1 0,-1 9-230,8 20-223,1 1-371,2 2-672,0 2-1993,-2 3 3601,2 3 0,-23-4 0,-2 0 0</inkml:trace>
  <inkml:trace contextRef="#ctx0" brushRef="#br1" timeOffset="124807">30002 10654 19372,'-4'0'4459,"1"0"-2000,3 0-2527,64-26-5636,-27 16 5555,7-6 1,2 1-480,2 8-1580,2 0 63,-1 0-5045,-4 1 7190,-8-1 0,-18 4 0,-9 1 0</inkml:trace>
  <inkml:trace contextRef="#ctx0" brushRef="#br1" timeOffset="125741">31342 10439 16874,'3'-3'4783,"-2"0"-2570,-1 3-1709,16-62-73,-12 36-1014,4-12 0,-2 0 881,-9 14-41,-2 2 552,-8-4-685,1 9-46,-8-1-2886,2 9 2847,-5 4-120,-3 1 104,-5 3-12,-2 4 0,-3 1 263,-1 6-263,-1 2-940,0 4 940,1 2 1,3 3 2568,3 0-2574,4 2-17,4 0 5,5 0 12,5 0-51,5-2 39,4 0 134,3-2-139,6-1 11,3-1 0,8-2-12,5-2 12,6-3 66,5-2-77,3-4-34,18-3 45,-12-7 486,10-3-475,-18-5 6,-3-4-6,-2-4 11,-3-3-5,-4-5 17,-2-2-2812,-3-5 2812,-2-2-1,-2-3-240,-1-3 257,-1-2-1816,-1-1 1780,-3 12 0,-1 1 19,3-17 202,-4 19 1,-1-1-46,3-28 1508,-3 27-1592,0-12 1,-2 34 234,-1 3-335,1 6 3049,-1 1-3055,-1 13 11,0 3 1,-1 13-18,-1 4-11,0 7 0,-1 6-11,0 6-1004,-2 4 965,3 3-79,-1 3-78,2 1-140,1 1-961,5-9 1,3 1 405,-2-21 0,2-1-815,5 17 1,3-5 1733,16-3 0,-14-21 0,1-1 0</inkml:trace>
  <inkml:trace contextRef="#ctx0" brushRef="#br1" timeOffset="126141">31954 10491 19389,'19'-49'713,"0"0"0,-1 5 1,-4 6-149,-10 14 785,-2 3-555,-6-2-225,-1 7-374,-7-2 39,-12 6-151,1 4-6,-11 0-39,6 7 17,-15 4-39,11 3 22,-20 12-22,26-2-22,-7 8 147,14-4-142,2 1 0,3 1 471,2 11-494,7 1 1,4-2-431,9-3 425,6-13 5,3-1 7,5-2-7,2-2 6,3-4 12,1-1 16,1-4 39,10-5-38,-11-2 4,6-5-2927,-10-10 2962,-8 3 5,2-10 5,-8 4 1,-2-2 0,-2-1-6,0 1 28,-2 2-2258,0 3 2286,-1 5 17,-2 3-28,1 4 2246,-2 3-2302,1 2-6,-1 1-50,-2 6 3391,-1 8-3374,-1 2 5,1 5-22,-1 7-6,4-5-72,2 19-57,3-16-61,5 6-152,2-10-234,3-1-3701,2-1 2866,3-1-1773,-1-2-6147,-1-3 9348,-4-4 0,-7-3 0,-3-3 0</inkml:trace>
  <inkml:trace contextRef="#ctx0" brushRef="#br1" timeOffset="126441">32445 9998 20113,'6'-45'694,"0"0"1,-1 3-1,1 6-178,0 8 1020,0 5-1155,-2 4 347,0 5-448,-2 5 253,-1 2-466,0 4 618,-1 2-662,-3 13-6,0 0 5,-3 14-5,-4 19-28,4-5-749,0 1 1,1 2 737,1 14-6,2-18 0,1 1-90,0 16-61,2 1-62,2-1-112,2-5-756,0-17 0,2-2 11,3 12-616,4 9-1512,-5-26 3226,3-1 0,-7-13 0,1-3 0</inkml:trace>
  <inkml:trace contextRef="#ctx0" brushRef="#br1" timeOffset="126948">32345 10271 19408,'13'-39'18,"0"0"1,-3 3 0,5 9 1672,26 20-1938,-3 5 1,3 1 67,-8 0 0,2 1-288,11 1 0,-2 0-38,9 5-2092,1-2 2054,-19-2 0,0 0 73,16 0 491,11-1-284,-27-4 94,-2-1 96,-5-6 73,-2 0 51,-4-4 50,-4-1 62,-3-1 66,-3-1 786,-4 2-573,-3 0 3264,-2 2-3185,-3 1 495,-2 2-119,-8 1-455,0 2 1,-9 2-40,0 3 286,-14 4-443,7 2-505,-10 3 377,12 3-18,0 1-21,3 2-23,2 2 17,4 0-45,1 1-12,5 0-4,1 0-1,3 0 461,3 1-461,5 6-28,4-4 23,5 4 5,5-9 28,10 1-11,-5-7 12,6-1 22,-9-5 100,7-10-50,-7 1 17,4-7 33,-8 0-11,-1-1 17,-1-1 213,2-5-174,-5 6 17,1-2-28,-6 9-39,-1 2-11,-1 2-34,-1 2 45,-1 1-152,-1 9-10,-1 0 16,-1 10 0,0 0-22,0 4 0,0 4-73,-1 19-96,1-8-262,-1 15-2991,1 6 3433,1-8 0,0-8 0,1-20 0</inkml:trace>
  <inkml:trace contextRef="#ctx0" brushRef="#br1" timeOffset="129939">14576 11841 27026,'0'-8'-1415,"0"0"830,0 8 3091,9-62-2547,-5 40-65,1-13 1,0 2 41,-2 24 221,-1 2-868,-2 3 838,0 2-167,0 1-1001,-3 3 1559,-1 0 229,-5 4-141,-3 1-97,-4 3 87,-6 2 61,-4 2 127,-3 3-32,-2 2-734,-1 2-1160,0-1 1141,2 2-414,1-1-3,4-1-991,3 0 720,5-2 2,5-2-30,5-1-9,4-1-33,8 2 230,4-4 83,10 0 429,5-5-32,25-2 776,-7-2-674,18-1 58,-15-2 54,-3 0 146,-3 0-4,-7 0-153,-7 0-3147,-7 0 3030,-7 0-21,-4 0 3,-6 2-31,-5 0 31,-5 3 44,-6 3-7,-5 1 28,-6 4-19,-4 1 14,-2 1 2,-1 2 236,2-1-273,1 1-67,6 0 3159,3-3-3225,6 0-315,4-2 12,4-1 3,4-1 8,3-1 17,4 0 17,3 1 16,4-2 26,4 0 314,3-2 666,1 1-669,4-2 1,0 1-5,-1-1-4,6 2-17,-10 0 9,2 2-1,-11-2 9,-5 1-6,-1 1 15,-3 1 17,-10 7-33,0-2 22,-10 5-3392,0-4 3398,-1 0-623,-2 0 626,0 1 0,1-2 0,3 0-370,2-2 365,3 1 5,3 3-22,5-4 2936,5 7-2897,7-9-17,5 1-33,5-4-2362,5-2 1970,7 0-919,6-2-6546,1-2 7868,-2 0 0,-15-2 0,-8 0 0</inkml:trace>
  <inkml:trace contextRef="#ctx0" brushRef="#br1" timeOffset="131099">11509 9467 22737,'0'-6'2043,"0"0"-1832,0 6 591,0 0-551,-66 3-84,36 19-279,-11-7 0,-1 4 41,24 8 0,4 3-1129,-3 2 1,0 1 1148,-1 3 0,0 1-15,0 1 0,0 2-60,0 1 0,1 1-18,0 1 0,1 1-1226,2 0 1,1 1 1105,3-1 0,1 1 129,3-2 1,2-1-80,3 0 1,4-1-155,4-3 1,3 0-1126,5-3 1,3-1-160,6-1 0,3-2-1248,4 0 1,3-2-44,0-3 0,0-1 2943,-1-3 0,-2-3 0,4 3 0,-14-10 0</inkml:trace>
  <inkml:trace contextRef="#ctx0" brushRef="#br1" timeOffset="132000">33338 9909 25012,'-4'-4'7755,"1"1"-7755,3 3 0,17-55-2763,-1 43 1664,17-37 79,-3 61 995,5 7-1018,2 5-269,1 8 934,-1 5-253,-3 6 970,-2 7-367,-6 6 104,-14-26 0,-1 1-390,-2 2 0,-1 0-27,-2 1 1,-1 1-57,-1 1 1,-2 1 6,-3-1 1,-3 0-176,-2-1 1,-2 1-834,-4-1 0,-3-1-689,-3-2 1,-3 0 1720,-8 4 1,1-3 0,-3 2 0,-3-2 0</inkml:trace>
  <inkml:trace contextRef="#ctx0" brushRef="#br1" timeOffset="133486">8646 10719 17716,'-12'-41'464,"1"-1"1,1 4 0,1 8-156,4 21 1278,1 1-1424,1 4 426,0 1-589,1 2-9,1 1-35,0 5 882,0 1-833,1 7 1,-1 0-6,1 3 5,-1 3 7,0 4-7,0 1 1,1 2-1,0-1-5,0 1-5,0-2 5,1-2 5,6 4 18,-1-9-6,7 3 22,-2-12 34,0-2 33,1-4 40,0-1 167,6-9-162,-4-1-5,5-9 0,-6 1 10,0-2-4,-1-1 150,3-11-151,-6 7-5,2-6-1,-6 13-10,-1 2-34,-1 4-34,-1 4-45,-1 2-67,-1 3-268,0 2 262,0 6 68,0 2 0,0 9-17,0 1 0,0 4 11,0 1 6,0 1-17,1 0 0,2-1 0,2-2 0,3-3 11,3-2-5,2-2 5,4-4 11,1-3-5,4-4 22,0-1 23,10-8-6,-7-3 0,6-6 73,-6-13-68,-7 4 12,2-10 17,-9 8-609,-3 0 598,-3-2 16,-2 2-17,-1-1 1,-2 1 10,0 3-16,-2 0 78,-3-3-89,1 7-6,-2 0-17,3 10-28,-1 3-11,2 2-44,1 2-976,0 1 1371,1 5-693,2 1-123,3 4-145,3 1-129,3-1-169,1 1-391,3-2-684,2 0-1058,1-2-1076,1-1-924,-1-2 4335,-1-2 706,-3-1 0,-7 0 0,-4 0 0</inkml:trace>
  <inkml:trace contextRef="#ctx0" brushRef="#br1" timeOffset="134017">9298 10382 12269,'1'-50'1230,"-1"1"0,0-2 1,1 9 1626,-1 18-2286,-2-4 880,2 14-1070,-3 4 402,2 4-677,-1 2 1705,0 3-1878,2 1 17,-1 5 44,1 4 23,0 7 11,0 6 0,-1 6-6,1 5 34,-2 24-655,1-12 610,-1 16 1,2 3 4,-1-1-4,1-1-12,2-10 0,2-23 11,1-3 0,2-5-28,0-5 45,1-5 39,-2-4 40,1-3 44,0-3-22,2-4 582,2-4-554,11-15-73,-3 0-3392,7-9 3408,-8 5-4,-1-2 4,0 0 7,-3 1-6,1 0-11,-2 4-6,-2 2 0,-2 5-11,-2 3-45,-2 5-17,-2 3 3314,-1 3-3348,1 6 23,1 3 17,1 5-23,1 3 12,0 0-6,0 4-17,0-1 17,1 2 0,-1-2 0,2 1 23,5 5-18,-1-8 29,5 4-45,-1-10 16,1-3 6,2-2-5,0-3 44,-1-1-10,-1-3-7,-2-3 6,-1-3 68,2-10-46,-5 2 12,1-6-22,-6 5 10,-2-1 23,-1 0-17,0 1 6,-2 1 17,0 3 5,-1 3 6,0 2-17,0 2-28,0 3-185,0 2 107,0 5 5,0 3-17,0 11-117,3 4 11,0 3-78,3-2-79,0-5-129,1-2-185,3 0-285,0-2-465,4-1-1473,0-2-6156,-1-2 8142,-1-4 0,-6-2 0,-2-2 0</inkml:trace>
  <inkml:trace contextRef="#ctx0" brushRef="#br1" timeOffset="134182">9913 10063 17031,'-4'-5'3389,"0"1"-2790,4 4-2240,0 0 492,-26 10-5594,26 21 6743,-19 6 0,28-3 0,-3-14 0</inkml:trace>
  <inkml:trace contextRef="#ctx0" brushRef="#br1" timeOffset="134785">10198 10709 24799,'2'-43'218,"0"0"1,0 3 0,0 6-73,0 7-23,1-1-17,0-5-33,1-4-22,0-3 38,0-2 1,0-1-1534,1-12 1494,-1 12 1,-1 2 33,-1-1 39,-2 6 29,-1 6 329,-1 5-190,-4 3-196,0 8-33,-1 2-34,3 9-40,0 2-4,1 1-12,-6 9 11,2 2-11,-4 8-17,2 1-11,1 14 11,4-6-16,1 12-107,12 4 39,1-10-22,9 11 1090,0-15-1219,2-1-72,2 0-119,1-2-84,0 0-55,2-4-45,-1-1 11,-1-4 61,-1-3 112,-3-5 191,-2-3 185,-5-3 140,-2-2 67,-4-2 45,-3-4 16,-1-2 51,-1-4 63,-1-1 474,-1-9 152,-2 2-459,1 0 290,-4 4-520,3 8-83,-1 2-91,3 3-280,0 1 258,6-1 6,1-2-17,8-1-6,2-4 1,3 0-7,2-4 23,-2 0-5,-2-2 16,-3-1 0,-3-2 11,-4 0 102,-2-11-52,-3 7 18,-1-6 392,-8 3-354,2 11-27,-5-4-28,3 14-56,-1 0 5,-1 2-16,-2 1-17,-1 3-6,-2 2 0,-7 10-33,3 9 5,2 2-6,5 4-21,8-6-52,5 1-122,4 3-196,7 0-1000,6 1 58,6 1-3836,5-2-4639,0-4 9131,-4-5 1,-12-9 0,-7-5-1</inkml:trace>
  <inkml:trace contextRef="#ctx0" brushRef="#br1" timeOffset="136828">16371 13006 18546,'7'-58'745,"0"0"0,-1 6 0,0 5 817,3-3-1152,-5 21 521,1 2-735,-4 19 434,0 5-574,-1 2 808,0 8-881,0 4 670,0 11-619,0 6-23,0 6-1584,0 7 1590,1 3-23,0 5-2811,0 2 2761,1 2-73,-1 1-711,0 1 465,1 1-225,0 0-330,2 2-1369,-1-18 0,0 2 2299,-1-7 0,1-1 0,2 24 0,-3-27 0</inkml:trace>
  <inkml:trace contextRef="#ctx0" brushRef="#br1" timeOffset="137868">16258 13394 16727,'-20'-48'745,"-1"0"0,2 4 1,3 8-248,3 13 1743,1 4-1900,2 4-78,2 3 647,2 3-815,2 2 330,2 3-448,3 0 1,5 0-51,17-1 900,3 1-939,16-1-12,-3 2-44,6 0-1212,4 1 1117,5-1-68,2-2-55,3-1-17,-1-1 83,-18 0 1,1-2 145,18-5 132,-21 5 0,-1-2 45,-7-2 0,-2 0-304,11-7 436,2-5 397,-23 9-275,-7 2 34,-5 2 17,-4 3 1159,-2 2-1193,-4 2-22,-1 1-28,-5 2 430,-1 2-452,-4 3-23,-2 1 168,-17 18-280,13-6-16,-10 12-18,20-11 2,2-1-19,4 0-10,3-2 11,2-1 28,10 2-29,1-5 1,9 0 0,1-5 0,2-3 5,3-1-1831,1-3 1831,-1-2-243,10-8 271,-10-1 12,5-7 5,-14 2 23,-3-1-16,-2-2 61,-5-1-12,-2 0 0,-3 1-28,-1 1 6,-4-1 101,-5-6-118,-2 8-12,-4-5-10,2 11 11,-2 1-6,-2 4 1744,-2 2-1766,0 3-12,0 2 351,-11 9-373,6 1 0,-7 9 37,9-1-48,3 4-23,1 3 1,3 3-17,3 1-17,3 2-23,4 0-33,2 0-61,6-2-68,3 0-538,17 10-699,0-12 705,11 7-196,-4-14-173,3-2-158,5-4-688,2-3 33,4-5-448,2-3 101,2-6 420,0-3 846,-2-5 1030,-2-3-66,-4-4 1349,-4-1 414,-5-2 225,-4 0-135,-5-2-246,-2 0-225,-4 0-223,-2 1 694,0-8-470,-5 4-779,-1 1 695,-7 8-829,-1 10 428,-1 2-580,-1 3 826,-1 1-988,0 2-45,0 0-22,-1 3-12,-1 3 23,-4 14-17,1 0-5,-3 10 0,4-5-6,0 2 22,1 10-28,2-10 6,0 6-5,2-12-1,1-3 6,2-3-5,0 1 5,1-8 16,-1 1 80,-1-9-68,0-4 5,1-4-5,0-4 6,0-2 50,2-14-34,0 3 23,1-11-28,1 7-266,0-2 266,2 0 5,0 1 1,2 3 55,4-5-95,-1 12 12,2-3-12,-2 12-6,-1 3-16,2 3 22,0 2-11,2 2-5,2 2-1,1 1-5,1 4 0,0 2 276,-2 4-225,1 2-46,-3 2 0,-1 1 1,-2 2-18,2 9 18,-5-7-6,1 5-23,-7-9 28,-2-4 6,-2-1 0,0-4 23,-1-3-1,-1-2 62,-3-3-22,2-3 16,-4-11-44,4-1 16,-1-10-11,4 2-5,2-3 11,3-1-28,4 0 27,4 1 18,3 1-6,1 3-11,3 2-3392,0 2 3380,0 3 18,8 0-40,-6 6-6,6 2-5,-8 6 17,2 3-22,20 15-57,-5 4-213,8 7 123,-14-2-172,-13-5-175,-2 3-374,-1 1-5474,3 15-3370,-6-12 9717,1 5 0,-9-21 0,-2-6 0</inkml:trace>
  <inkml:trace contextRef="#ctx0" brushRef="#br1" timeOffset="138245">18876 12772 21209,'-4'-2'2851,"1"0"-1484,3 2-2079,74-53-2769,-32 37 2441,8-12 1,6 0 1039,-9 22 0,-4 4 0,-1-2 0,18-1 0</inkml:trace>
  <inkml:trace contextRef="#ctx0" brushRef="#br1" timeOffset="139029">18517 12957 25595,'-4'-21'622,"3"38"-555,8 35-42,-4-17 0,-1 0 31,-1 6-1794,-2 2 1766,-2 1-11,-2 0 0,-4 1-6,-1-2-11,-1-1 525,1-3-514,1-3 294,1-4-294,1-3-11,2-5 28,0 0 6,3-9 39,-1-1 55,2-10 943,1-3-752,0-11-246,0-2-50,1-11 38,3-16-50,2 4 1,2-16-1789,0 8 1788,2-3 1,2-3 4,2-3-484,2-1 490,2 0-5,2 1 0,0 0 0,2 2-17,-7 18 0,1 1 11,10-13 6,-4 13 0,1 3-1,7 1-8,-3 9 1,1 1 8,8 2-6,12-2-11,-13 11 6,1 3-6,0 1 5,-2 5-5,0 3 0,9 15-5,-14 0 10,6 11 1,-16-4-34,-3 2 14,-7 1 0,-2 1 25,1 7-5,-4 22-6,-11-33 0,-6-1 11,-8-3-22,-5-2 16,-7-3-10,-6 0-790,-5-4 801,-5 0-12,-4-3-5,-2-2-40,15-7 1,-1 0-51,-19 1-467,21-4 0,2 0 305,-8-4-874,-5-7-185,18-2-1815,0-5 2845,20 0 0,6 8 0,3 0 0</inkml:trace>
  <inkml:trace contextRef="#ctx0" brushRef="#br1" timeOffset="139478">19810 12982 23346,'-1'-41'103,"0"-1"0,0 3 0,4 9-75,11 18 607,6-1-635,6 1-5,7 0 386,6 1-414,6 1-1277,5 1 1024,5 2-230,2 1-413,3 3-589,0 2-1882,1 2-5612,-10 1 9012,-9 3 0,-21-2 0,-10-1 0</inkml:trace>
  <inkml:trace contextRef="#ctx0" brushRef="#br1" timeOffset="139651">19906 13214 21455,'58'-26'-174,"0"1"1,-3 0-1,-5 5-504,7 7-672,4 0-507,-29 7 1,1-1 1856,6 0 0,-3 0 0,5 0 0,-2 0 0</inkml:trace>
  <inkml:trace contextRef="#ctx0" brushRef="#br1" timeOffset="140077">21425 12819 23500,'6'-52'636,"1"0"1,-1 5 0,-2 4-250,-2 0-62,0 7-23,-2 8-39,0 6-56,-1 6-50,0 5-56,1 5-56,-2 3-23,2 2-16,0 7-12,0 4 12,0 10-1,0 7 1,2 8 0,0 7-1016,2 6 987,-1 5-27,1 2-40,-1 4-95,0 1-134,0 2-202,-1 1-466,-2-31 1,1 0 440,-1 0 0,1 0-401,-1 0 1,0 1-1734,-1-1 0,-1 1 2680,0 4 0,0-3 0,-1 5 0,-1-4 0</inkml:trace>
  <inkml:trace contextRef="#ctx0" brushRef="#br1" timeOffset="141128">21271 13233 20155,'-9'-57'672,"0"1"0,1 5 1,1 7-237,-2 15-60,0 5-57,1 5 581,0 5-732,1 3 173,2 3-274,2 3 72,1 2-117,3 1 302,15-1-346,2 1-23,18-3 23,4 2-6,7-2-1218,7-1 1218,6-1 0,2-1 19,-30 3 1,1 0-9,-1 0 1,0-1 4,0 0 1,0 1-9,11-4 1,-1 0 8,-11 2 0,1 0 2,15-5 1,0-1-3,1-2 11,9-3-81,-26 6 92,-7 3 6,-5 2 5,-7 3-11,-4 1 12,-6 3-6,-2 0 1228,-6 2-1144,-13 8-17,1 1 113,-19 15-96,13-9 0,-8 6-12,13-7 76,2-2-121,3 0-16,5-2-11,3-1-39,3-2 55,2-1 7,4-1 10,2-1 28,4-2-33,4 0 6,4-2 16,15-4-28,-6-2 0,11-4-647,-11-3 686,-1-3-3171,-3-2 3171,-3-3-148,-3-2 148,-3-3 12,-3-3 0,-3 0 61,-4-12 90,-14-4-163,0 8 451,-24 2-490,12 24 3322,-11 0-3316,8 7 0,0 2-1,2 3-10,1 3-17,0 4-12,2 3-5,2 4 12,1 3-12,3 4-12,2 1-60,2 18 27,6-10-17,1 13-33,9-13 207,3 1-370,7 0-145,4 0-849,7-4 0,3-1-1309,10 5 1681,-5-7 1,0-4-1417,10-6-168,2-5 357,-1-4-337,0-5 1917,-4-6 841,-5-3 1775,5-13-537,-15 1-2612,5-7 2590,-16 4-26,-2-2-356,-1-2-212,-3-1-130,-1 0-122,0 0-119,-2 2-67,1 3 270,0-4-465,-2 9 604,0 0-733,-3 9 3037,0 4-3133,-2 1 784,1 1-895,0 7 38,0 2-5,0 8 6,2 2 16,-2 17-11,0-6-3403,-3 12 3392,-1-11-2268,-3 0 2257,-2-1-65,-2-3 59,0-2 17,0-3 6,0-4 0,0-4 134,1-3 2278,4-14-2379,2-1 3346,6-13-3323,4-1-6,3-5 5,3-4 96,12-21-763,-9 21 0,0 0 650,1 0 1,0 1 39,17-22-11,-11 21-23,-1 5-1101,-1 2 1079,-2 5-417,6-1 395,-8 8-12,6-1 1,-8 8 1281,0 1-1276,1 2 1220,5 9-1220,-4 1-6,4 9 560,-9-1-571,1 24 12,-7-13-518,0 17 512,-8-19-1,-3-3-10,-2 0 22,-2-3 0,1-3 0,-1-5 0,2-4 6,1-3 33,3-4 0,1-1 484,1-5-512,3-3 6,0-5-6,4-6 6,0-3-6,4-4 17,1-2 6,2-1-6,2 0 0,2 1-6,0 2 1,1 2 10,0 2 12,0 3-17,-2 2-17,-2 4 0,5 0-11,-5 6-11,4 0-6,-7 6-5,1 3-17,0 3 0,1 5-29,0 3-32,0 5-40,-1 2-73,1 4-526,3 17 100,-4-8-2055,2 2 0,0 0 2694,7 4 0,-1 5 0,-8-30 0</inkml:trace>
  <inkml:trace contextRef="#ctx0" brushRef="#br1" timeOffset="141561">23557 13063 22336,'10'-42'494,"0"1"1,-2 3 0,-1 9-153,-3 17 1024,-2 4-1215,-1 4-67,0 2 332,0 10-405,0 4 227,0 13-204,1 24-12,0-7-2740,-1 18 2740,0-14-11,0 1-569,-1-12 0,0-1 542,1 20-231,0-19 0,-1-1 230,0 12-342,0-4 354,-1 10 10,0-19-21,0 3 2461,0-21-2434,1-8 1475,0-5-1469,0-9 793,0-5-804,-1-9 50,-5-23-23,0 13 1,-1-1-470,1-1 0,-1-1 447,-2-3 0,1 1 17,-4-19 6,1 0-2899,3-1 2876,2 1 8,4 16 1,1 0-938,3-19 926,1 21 1,1 1 2,10-10-5,3 3 5,5 3 6,2 6-1625,2 3 1613,1 6-241,2 4 219,2 4 0,3 4-5,1 5 22,3 4 68,0 4-68,0 6 1157,0 4-1185,-1 7 5,-2 6 1,-4 3 0,-4 4 10,-6 1 823,-8 16-811,-14-11 12,-10 8-1,-14-14-3,-1-11 1,-2-2 2,-18 9-6,13-11 1,0-1 454,-13 0-438,0-3 494,-8-3-549,18-3 288,-3-2-1325,22-7 2605,8-2-7540,4-5-3826,8 0 9177,1-1 0,0 7 1,-1 1-1</inkml:trace>
  <inkml:trace contextRef="#ctx0" brushRef="#br1" timeOffset="141752">24228 12938 26502,'23'-9'-1169,"-14"3"1,7 5-1</inkml:trace>
  <inkml:trace contextRef="#ctx0" brushRef="#br1" timeOffset="142512">24673 12866 24312,'1'-3'1882,"0"1"-767,-1 2-1098,26 33-12,-17-14 6,20 27 1,-26-21-7,0-2 6,-2 0-11,-1-1-5,-1-3 5,-2-2 17,-3-3-12,0-3 18,-2-2-12,0-3 62,0-1-34,1-3 17,0-1 5,1-2 7,0-7-18,2-1-5,2-7-12,2 0 18,4-3-1,2-5 12,6-2-1,2-5-5,5-2-973,2-2 956,4 1 12,1 1 50,13-6-3107,2 5 3022,0 4-10,-5 10 5,-12 11-61,13 4 55,-8 2-16,9 5 17,-13 3-17,-1 4-6,-2 5-34,6 10-21,-10-3 614,3 8-867,-6 5 56,-5-7 2923,2 9-3102,-4-11-79,1-1-38,1-1-7,0-2-324,7 2 655,-3-8 135,3 0 78,-6-9 73,0-4 27,-1-1 29,0-2 39,0-1 431,0-3-342,0-2 40,0-1 45,-1-2 17,-1 0-1,-1 0-22,-1-1-28,0 0-22,-2 0-34,0 1-45,0 0-33,-2 2-57,0 0-27,-1 2-12,0 2-33,0 1 5,1 2-10,-1 0-18,3 1 12,1 0-1,1 2-16,3 1 0,1 3 5,1 0 1,3 0 5,-1 0 0,3-1-6,0 0-5,2-1-17,9-1 22,-4-1-11,7-1 17,-9-2 12,-1-2-7,-1-3 18,-2-4-12,-1-2-6,-4-3 12,-1-4-6,-3-3 12,-3-2-1,-2-2 1,-2-1 21,-1 0 12,-1 1 23,-2 2 16,-1 2 6,-4 4 0,0 3-12,-2 2-10,-1 4-18,-2 1-22,-1 3 12,-8 3-29,4 3-11,-4 4-11,7 4 0,0 6-11,-4 14-6,7-3-1201,-2 11 1179,9-7-656,3 15 577,4-10-61,4 9-73,5-14-146,3-3-195,3-2-422,5-2-335,4-2-717,4-2 1374,26 1 1,-31-10 0,14 1 0</inkml:trace>
  <inkml:trace contextRef="#ctx0" brushRef="#br1" timeOffset="143070">26220 12953 18727,'29'-43'793,"0"1"0,-3 4 1,-5 8 1231,-15 19-1582,-2 4 694,-2 3-935,-1 3 426,-1 0-572,-7 7-5,0 1-18,-8 8 29,-9 13-29,3-4 633,-7 10-638,8-8-6,0-2 0,1 0-10,0-3-7,1 0 1,2-3 227,0-1-233,1-2 0,1-3 6,0-2-1,0-4 18,0-2 61,-4-4 627,6-4-655,-1-4 0,7-4 6,3-4-12,1-3-3386,4-2 3409,3-2-148,5-1 120,4 0 5,3 3-27,2 2 16,2 3-17,2 4-5,0 5-6,1 2 0,12 4-11,-7 4-11,8 4-6,-9 6 6,-1 2-6,1 3 1,0 2 2174,0 1-2152,1 0-1,0 0 29,1-1-40,1-1-5,1-2-175,1 0 164,19 2 16,-12-8 1,12-1-18,-17-7 29,-4-5-12,-2-4 6,-3-3 0,-4-7 0,-2-2 11,-2-6-5,-1-6 11,-1-6-2109,-1-9 2097,0-5 23,-5 7 0,0-4-215,1-5 1,-2-3 201,-2 10 0,0-2 0,-1 2 10,0-9 0,0 3 8,-3 5 1,-1 4 50,-2-5 6,-3 10-44,-1 8-46,-2 6 0,0 7 0,1 5 0,0 4 3050,2 4-3050,0 1 1033,-1 4-1033,-1 3 0,-3 6 0,-2 6 0,-3 7 0,-3 7 0,0 8 0,-1 8-601,0 8 601,10-24 0,0 0-387,1 2 0,0 3 387,1 17 0,2 1-9,0-13 0,2 1-100,2 3 1,2 4 0,1-6-24,0-4 1,2-3-40,4 10 1,2-2-245,9 8-173,-4-21 0,1-1-247,10 12-346,8 2-785,-11-24-3943,0-8 5909,1-6 0,-12-4 0,-1-2 0</inkml:trace>
  <inkml:trace contextRef="#ctx0" brushRef="#br1" timeOffset="143246">26691 12744 26877,'34'-40'46,"0"-1"1,-2 4 0,0 10-24,12 21 215,3 4-249,3 1-51,-14 2 1,0 1-903,18 1 457,-11 1 0,-1 1-602,2 1-1204,7 1 2313,-23-3 0,-14-2 0,-2-1 0</inkml:trace>
  <inkml:trace contextRef="#ctx0" brushRef="#br1" timeOffset="144339">28065 12596 26211,'-5'-31'-1171,"2"7"-2274,8 28 3445,2 1 0,-1 0 0,-1 0 0</inkml:trace>
  <inkml:trace contextRef="#ctx0" brushRef="#br1" timeOffset="144499">28064 13035 19336,'-32'44'0,"1"0"0,6-9 0,0 0 0</inkml:trace>
  <inkml:trace contextRef="#ctx0" brushRef="#br1" timeOffset="145600">15692 14674 19502,'28'-43'108,"0"1"0,-3 3 0,1 8-29,16 13-1256,-8 7 1200,14-4 5,-13 7-11,0 1 536,-3 1-520,-2 0 1,-6 2 334,-4 1-273,-7 0 129,-5 3 112,-5-1 176,-3 2-192,-6 2 725,-7 3-916,-9 4-17,-11 4 11,-8 2-5,-8 5-1245,-5 3 1245,-3 3-59,29-12 0,-1 0-3,1 1 0,0 0 44,-24 17-21,6-1-23,7-2-642,7-1 625,2 6-39,13-9 0,1 5 0,12-11-251,2-3 256,4 0-16,3-2 6,4-1 10,16 3 1,0-7 1160,13 2-1161,13-7 1,-12-3 495,12 1-501,-21-3 11,-6 1-5,-7-1 16,-6 0 313,-5 0-290,-3 2 156,-5-1-162,-3 2-16,-4 2-6,-4 0-6,-4 2 6,-2 1-6,-2 1-11,2 1 11,1 1-5,2 0-12,-1 4 6,6-2 177,0 2-188,7-1 0,1-3 5,2 3 6,2-3 0,1 0 6,3 2 11,1 0-17,2 2-6,1 1 12,2 2 10,5 10-16,-2-6 0,5 9-5,-4-9 10,0 1 7,0-1-12,0 1-12,-2-1 12,-1 0 12,-2-2-1,-2-1 0,-4 0 28,-2-2 17,-4-1 11,-4-2 40,-5 0-3438,-6-1 3382,-6-1-1433,-19 2 901,-12-2-2431,0-2-2998,1-4-3292,22-5 8900,5-1 0,13 0 0,6 0 1</inkml:trace>
  <inkml:trace contextRef="#ctx0" brushRef="#br1" timeOffset="154170">10439 6050 19247,'-7'-49'438,"0"1"0,0-6 1,0 4-379,2 7 206,0-14 43,2 22-11,2 4-1963,0 6 1904,1 5 1226,0 6-1526,0 8 1001,0 5-994,0 8 1046,0 8-1058,1 9-45,0 8 0,2 6-40,-2 7 2165,1 3-2044,-2 3 7,2 1-24,-1 2-50,2-15 0,0 0-101,4 21 12,-1-22 1,0 0-315,7 12-418,-2-17 1,1-1-311,6 18 340,-6-20 1,-1-1-1961,4 8-899,-2-4 3716,-2-2 1,-5-16-1,-1-2 1</inkml:trace>
  <inkml:trace contextRef="#ctx0" brushRef="#br1" timeOffset="155204">10265 6192 15808,'-3'-7'3939,"0"2"-3401,3 5 1780,0 0-2094,38-43-1657,-9 31 1535,1-10 0,3 1-16,14 19-268,2 0 279,3 1-258,-1-1-496,2 1-339,-2-1-1699,-6 0 0,0-1 190,11-2 1419,-13 1 1,-3 0-333,-4-4 1033,-6 0 440,-6 0 636,-6 0 664,-5 0 367,-5 2 70,-5 1-147,-1 1-446,-5 1-249,-1 1-63,-4 1 1200,-2 0-1359,-2 0-205,0 1-82,-1 2-59,2 0-31,0 3 43,1 0 4,-4 6-281,7-3-65,-1 2-172,7-4 124,1 0-46,2 0-118,2 0-36,3-1 96,3 0 95,1-1 60,3-1 223,1-1-77,4-1 131,11-8 124,-5 1 21,7-8-54,-10 1 138,2-10-227,-8 2-111,0-6-101,-11 4-53,-3-11-277,-6-1-101,-1 1 26,-12 1-129,2 18-172,-7 0 280,4 9 52,-2 3 103,-1 2 202,-1 4 23,-7 8 5,7 2 5,-4 8-30,11-1-14,4 2-49,2 3-21,3 1-21,3 2-43,4 1-26,3 1-48,5-1-37,3 1-3198,2-1 3058,3 0-103,3 0-147,2-2-189,1-1-242,3-4-1101,0-2 287,3-4-2606,13-1 1084,4-9 2746,1-5 2942,-6-8-1463,-14-7 473,-3-4 1845,4-12-1148,-10 3-292,2-8-365,-10 8-290,-2 2-165,-1 0-115,-1 4-2160,0 1 2041,-2 2 493,1 0-1037,-3 8 506,0 0-712,-2 9-351,0 1 342,0 4-56,0 1 56,2 6 3370,-2 2-3361,2 11-4,0 7-21,-2 0 45,1 0-143,-1-10 178,0-2 6,0 0 49,0 0-11,0-7 59,0-1 95,0-8 958,0-2-1021,0-6-96,0-2-5,0-8 34,2-10-2,1 2 10,2-9-93,3 8 46,1-1-5,3 0 14,1 1 28,1 1-8,2 3-13,-1 2-12,1 3 94,-1 3-34,-1 3 12,0 2-31,4 3-31,-5 1-29,5 4-56,-6 2-53,-1 3-45,0 3-59,3 8-30,-4-2-25,4 12 38,-6 2 36,-2-7 33,-1 3 32,-3-17 61,0 0 3,0-3 66,-2-2 72,2-1 235,-2-2-178,2-1 9,1-3-73,0-4-55,2-3 44,2-5 2,1-2 60,8-13-49,-3 6 27,11-16-97,-8 18 16,9-7-20,-12 17 5,4 1-5,-9 9-6,0 2-237,17 22 88,-13-7-359,17 33 82,-20-19-834,1 11 475,-3-9-294,-1 1-798,1 0-1243,0 0-5200,0-3 8330,1-6 0,-5-10 0,0-5 0</inkml:trace>
  <inkml:trace contextRef="#ctx0" brushRef="#br1" timeOffset="155645">12460 6079 20757,'2'-6'3615,"-1"1"-1725,-1 5-2012,6-20 38,-5 25 3,3-12 57,-7 32-20,0 2-109,1 3 47,1 13 90,3 2-27,2-2 8,8 5 18,-3-22-436,4 7 420,-4-13-20,1 4 33,-4-9 33,0 0 75,-3-10 394,-3-3-403,-3-9-51,-2-2-14,-5-10 0,-2-3 5,-2-3-16,-3-4 40,-9-23-10,8 9 1,0-1-780,3 7 0,0 0 762,-1-9 1,1 0 11,6 10 0,2 3-5,-2-18-29,1-11-2505,7 25 2503,5 5 1,3 2 9,9 4-1,4 1-1,7 2 5,25-5-1154,-8 9 1143,-4 7 1,1 2-6,9 4 5,-19 2 0,1 3-27,23 9 16,-16 0-5,5 11-1,-21-2 12,-5 3 838,-8 4-833,-11 13 29,-23 9-1,-6-1 805,-4-14 0,-3-3-827,-14 4-34,16-11 1,-1-1-124,-12 5-212,2-3-439,5-4-1017,6-2 1825,2-3 0,17-7 0,1 0 0</inkml:trace>
  <inkml:trace contextRef="#ctx0" brushRef="#br1" timeOffset="160096">12121 10913 15776,'8'0'-331,"-2"0"329,25-6 1,7-3-3547,6 2 3554,8-3 0,3 0-1,-21 6 1,-2 1-6,6 0 0,0 0 3,3-1 0,1 1-1084,4 0 1,1 1 1080,2-1 0,4 0 3,1 0 1,6 0 0,-3 0-277,-11 1 1,-1 0 0,3-1 267,-1 1 1,2-1 0,1 0 0,-4 1-303,4-1 0,-2 0 1,0 0 313,2-1 1,1 1-1,0 0 8,0-1 0,1 1 0,3-2 21,3 1 1,4-1 0,1 0-1,-3 0-127,-10 1 0,-3 0 0,0 0 1,3-1 118,0 1 0,3-1 0,1 1 0,-1-1 0,-2 1 12,-2-1 1,-1 0 0,-2 1-1,2-1 9,2 0 0,-1 1 0,2-1 0,-1 0 5,1 0 1,1 0 0,-1 0 0,1-1 8,2 1 0,-1-1 0,1 1 0,-1-1-58,2 1 0,1-1 1,-1 1-1,1-1 58,0 1 0,0-1 0,1 1 0,0-1 1,1 1 1,0-1-1,1 1 1,-1-1-1,1 0 0,0 1 1,1-1-1,-1 1-1,1-1 0,1 0 0,-1 1 0,1-1 0,-1 1 0,1-1 0,0 0 0,1 1-9,-1 0 1,1-1 0,0 1 0,0 0-8,0-1 1,0 1 0,0 0 0,0-1-6,-1 1 0,-1 0 0,2 0 1,4-1 7,-11 1 0,4 1 1,1-2-1,1 1 1,0 0-1,0 0-19,-7 1 0,0 0 1,0-1-1,1 1 0,0 0 1,1 0-1,2 0-12,1 0 1,2-1 0,2 1-1,0-1 1,0 1 0,-1 0-1,-1 0 1,-2 0-9,8-1 0,-3 1 1,-1 0-1,0 0 0,-2 1 1,1-1-2,-2 1 0,0 0 1,0 0-1,-1 0 0,-3 1 1,-2-1 3,9 0 0,-5 0 0,-1 1 0,1-1-2,1 1 1,-1 0-1,0 0 1,0 0 1,0 0 0,-1-1 0,0 1 0,-1 0 1,0 0 1,1 0-1,-2 1 1,1-1-2,-1 0 0,-1 0 0,0 0 0,1 1 0,-2-1 0,0 0 0,-1 1 0,1-1-3,-2 0 0,0 0 0,-1 1 0,0-1-1,-1 0 0,-1 0 0,0 1 0,0-1 58,14 0 0,-1-1 0,-1 1-42,-2-1 0,-2 1 0,0 0 6,-3 0 1,0 0 0,-2-1-7,-3 1 0,-1 0 1,-1 0 17,18-1 1,-4 0 11,-7 0 0,-2 0 25,-8 1 0,-4 0 249,22-2 174,-20 2 1185,-18 0-1045,-11 1 1158,-8 1-2732,-3 0-978,-11 0 1906,2 1 1,-3 0 0,5-1 0</inkml:trace>
  <inkml:trace contextRef="#ctx0" brushRef="#br1" timeOffset="175041">12117 16239 23383,'1'-44'694,"0"0"1,-1 7-1,1 7-705,1 16-62,-1 10-11,-1 7 11,0 2 51,0 7 44,0 8-16,2 9-650,0 9 611,0 10-40,0 7-84,-1-10 0,0 1 11,0-11 1,0 1-828,-1 25 1,2 3 86,-1-12 1,1-2-483,0 2 0,0-1 188,1-2 1,0-3-1103,0-13 0,1-1 2282,0 5 0,1-2 0,0 2 0,0-3 0</inkml:trace>
  <inkml:trace contextRef="#ctx0" brushRef="#br1" timeOffset="176107">12141 16774 18482,'-25'-34'-103,"0"0"0,0 2 1,13 12 1635,27 26-1538,4 0 578,6 2-590,6 0-22,3-2 28,5 0-112,21-2-929,-13-1 935,16-2 10,-19-4 155,-1-1-109,0-4 27,-4-2-127,-4-2 245,-5-1 56,-5-3 50,-4 0 29,-6-2 27,-3 1 6,-3-2 309,-3-5-270,-2 6 1277,-2-2-1215,-2 8 781,0 5-838,0 2 171,-2 4-305,-5 2-145,0 3-6,-6 3-5,0 4-12,-2 3 1,0 2-23,1 2-6,2 0-11,4 0-5,4-1-57,3 5 51,4-7 0,3 2-22,4-7-40,9-1 57,-2-4 38,7-1-33,-4-5 40,1-2 21,1-2 23,-2-4 118,6-10-40,-9 2 17,0-7 17,-9 5 0,-5-2-11,-1-1 112,-8-9-118,0 8-11,-7-6-5,0 12 89,-10-2-123,4 6 17,-7 0-68,7 8 12,1 4-23,1 2-22,0 5 5,1 3-11,1 4-5,0 4-29,-2 13 1,6-4-23,-1 12-196,9 4 78,5-8-1182,3 10 1037,5-13-101,4-2-479,3 0 199,3-3-174,3-3-335,4-3-426,4-4-2678,4-8 0,2-3 1345,9 0 1798,-8-4 0,-2-3 1187,0-8 0,-2-6 577,-3-2 1679,-2-4 489,-4-1 5,-1-3-408,-3 0 1035,3-13-2268,-7 8 516,5-16-981,-11 20 880,2-3-1026,-6 14 630,-1 1-870,-2 6 857,-1 2-1075,-3 6-225,0 1 134,0 6 46,0 1 16,0 8 0,0 2-5,0 3-12,0 1 0,0 3 1,0 0 5,0 1 11,0 0-22,1 1-6,-1-1-22,1 0 0,-1-2-12,0-2 1,0-2 27,1-4 7,0-4 55,-1-1 39,2-6 12,0-1 5,0-5-17,1-2-44,1-5-5,1-3 15,2-4 7,1-3-283,0-3 299,1-2 11,0-2-5,1-1 39,5-11-78,-4 10-1,5-6-10,-6 15-7,0 3-4,0 3-12,-1 3-17,5 1 11,-3 4 1,5 2-7,-3 2-16,1 2 328,1 2-306,0 3 1,8 8-18,-7 0 1,6 6-6,-10-4 11,0 0-22,-2 0 5,-1 0 1,-2-1-12,-1-1 22,-2-1-5,-1-2 23,-2-3 10,0-2 35,-1-2 32,1-2 326,-1-2-280,0-3-51,0-3-17,0-4-22,0-4 6,0-3-12,0-4 17,2-2-11,2-2 12,3-1 10,2 1 0,3 3 6,1 2-16,-1 5-7,1 3-10,-2 4-7,0 3 1,-1 2-6,1 1-16,0 2 5,2 3-6,1 2 1,2 4-18,2 5-16,-1 3-28,1 4-84,-1 3-85,0 4-172,-1 1-271,-1 3-396,-1 1-1225,0 2-2904,-2 1-4627,-1-4 9197,-3-5 0,-4-13 0,-2-5 1</inkml:trace>
  <inkml:trace contextRef="#ctx0" brushRef="#br1" timeOffset="176600">14658 16689 26738,'16'-7'0,"-1"8"0,-5 27-23,-1 4-5,0 2-73,-2 20-769,-3-11 758,-1 14-17,-6-16-168,-5 14 323,0-15-110,-4 6-3116,4-21 3167,1-6 66,-1-4 18,1-6 426,0-4-415,-2-3 40,-1-5-46,-3-5 3398,-1-6-3398,-2-6-17,-2-5-11,-3-4-730,0-6 764,-3-4-12,1-6 3,7 9 0,1-2-31,4 8 1,0 0-719,-2-11 1,1 1 751,-2-17-6,3 1 1,2 5 5,3 1-6,1 5 0,3 2-35,3-13 7,4 16 1,4-9-35,3 22 12,4 2-22,3 4-2646,5 2 2668,4 3-129,2 2 124,4 4 516,1 1-516,1 2-6,0 4-6,1 1-6,-1 7-16,-1 3 17,0 7-6,-2 4-17,-1 5-28,-3 4-16,-3 3-7,-5 2 7,-6 1-1934,-10 14 1962,-8-13 5,-13 9 1825,-9-18-1836,-8-2-39,-4-2-85,-4-4 427,0-2-792,1-4-552,3-3-8723,-9-4 8803,19-3 1,1-2-1,21 0 1</inkml:trace>
  <inkml:trace contextRef="#ctx0" brushRef="#br1" timeOffset="176834">15311 16531 26956,'-17'-10'-6777,"4"3"6777,16 8 0,-1-1 0,1 1 0</inkml:trace>
  <inkml:trace contextRef="#ctx0" brushRef="#br1" timeOffset="177398">15808 16651 21425,'16'-46'504,"0"0"0,-2 5 1,-2 7 1119,-7 19-1271,-2 4 361,0 5-535,-2 2 164,-1 3-394,0 0 717,0 7-655,0 7-17,0 11 6,0-1-11,0 3-6,1-7 0,-1 0-16,1 0 10,0-2-5,0-2-5,0-4 22,-1-3 111,1-3 136,-1-3-186,2-15-22,-2 1-6,2-14 12,1 7 0,1-4 10,2-1-3402,1-3 3392,3-3-6,2-2-185,3 0 191,1 1-12,2 2 0,8-3-5,-5 11 17,13-4-29,-13 17-5,6-1-11,-6 8 11,13 2-22,-6 4 5,10 3-11,-11 5-17,-1 4-11,0 4-61,-2 2-2266,-2 2 2125,-1-1-111,-3 1 1985,-1-2-2317,-2-2-279,-2-1-369,-1-1-640,-2-2-7842,2 4 8012,-5-10 1,1 1 0,-7-10 0</inkml:trace>
  <inkml:trace contextRef="#ctx0" brushRef="#br1" timeOffset="177725">16561 16514 13441,'4'-5'6895,"-1"2"-1978,-3 3-4934,30-31 23,-18 24-17,30-21 16,-27 32-5,6 1 0,-4-1-5,2-3-1,0 0-5,1-1 11,1 0 0,-1-3 11,11-6 0,-9-1 23,12-14-6,-18 4-371,3-10 393,-10 5-4,-2-4 55,-2 0 44,-1-1 51,-2 1 56,-2 2 17,0 3-6,-2 4-22,0 4-51,-4 3-55,-2 3 27,-9 2-100,1 4-6,-8 1-11,2 3 16,-1 3 6,-2 3-50,0 3-17,-10 11-28,9-1 17,-5 8 11,11-3-45,-2 16 6,7-8-247,0 27 51,10-23-123,6 11-146,7-18-252,6-2-370,8-3-3904,18 3 5030,-1-8 0,-6-3 0,-13-10 0</inkml:trace>
  <inkml:trace contextRef="#ctx0" brushRef="#br1" timeOffset="178300">17393 16181 17277,'5'-9'6061,"-1"2"-5003,-4 7 1356,0 0-2386,-36 3-5,16 10-15,-10 1 1,0 4-625,4 13 605,-7 10 11,13-12-6,1-2 0,0-1-22,2-4 34,3-3-6,2-4 17,2-5 229,3-3-67,4-5 1,0-2 44,3-12-168,1-2-12,1-14 372,2 1-355,2-6-16,3-2 22,2-1-5,1 1-17,2 4-1,0 2 12,0 5-44,-1 4 27,-2 5-22,-1 5-29,-2 4 7,0 2-6,5 4 5,-1 5 40,4 4 217,7 15-257,-5-1-22,16 24-1707,-13-15 1730,6 10-18,-7-11-569,0 0 553,1-3-250,3-6 1,2-1 210,8 3 36,-6-7 0,1-2-506,3-7 514,1-4 17,-3-4 23,0-5 22,-3-4 0,10-18 0,-11 0-11,8-14 16,-13 3 6,-7 4 1,0-1-1,7-24 22,-4 3 1,0-3-214,-7 23 1,0-1 168,3-12 0,0-1 8,-5 16 0,0 2-289,0-1 0,0 2 337,4-26 22,-1 6 120,-4 9-114,-1 6-61,-4 7-40,-1 5 450,-2 5-450,0 5 0,-2 4 1803,-2 3-1803,1 5 1496,-2 4-1496,1 7 252,-3 6-252,-2 7 0,-1 6 0,-2 6 0,3-2 0,2 3 0,-6 23 0,7-16 0,1 0-1696,3-9 0,1 0 1696,1 1 0,1 0 0,1 1 0,2 0-275,0-1 0,1 0 201,3 0 1,0-1-90,2-1 1,1 0-93,1-2 0,1 0-489,16 27-1138,3-7 100,3-5-2598,2-9 4380,5-3 0,-20-17 0,0-3 0</inkml:trace>
  <inkml:trace contextRef="#ctx0" brushRef="#br1" timeOffset="178540">17916 16045 25509,'33'-42'5,"-1"1"1,0 2 0,1 10-1,25 17-1960,2 2 1955,-3 2 11,-5 1-179,-6 2 173,-7 1 1,-8 1 11,-7 1 931,-4 2-920,-10-1 450,-2 1-478,-6 0 1265,-2 0-1803,-3-1 925,-1 1-4437,-6-2 4050,-2 0 0,4 0 0,0 1 0</inkml:trace>
  <inkml:trace contextRef="#ctx0" brushRef="#br1" timeOffset="181749">19631 15866 17502,'12'-60'-499,"8"11"1912,23 40-1934,9 3-274,8 2 538,-27 3 1,0 0-696,2 1 0,0 0-3964,13 3 1,-1 0 3925,13 2 1,-2 1-1,-43-3 1</inkml:trace>
  <inkml:trace contextRef="#ctx0" brushRef="#br1" timeOffset="181925">19740 16111 23755,'57'-13'-155,"-1"0"0,0 0 1,-3 1-956,-11 5 1,0 1 487,0 0 1,3-1-1,-2 1-325,7-1 1,0 0-680,-6 1 0,2 0 0,-5 1-3290,1-1 1,-5 1 4728,-2 1 1,-4 0 0,2-1 0,-14 3 0</inkml:trace>
  <inkml:trace contextRef="#ctx0" brushRef="#br1" timeOffset="182140">21348 15304 27533,'3'35'3,"0"0"1,1 0 0,0-2-15,6 19-1479,1 2 1406,1 2-96,1 0-209,-2-16 0,0 1-54,-3-10 1,1 1-401,2 9 0,0 0-4073,-2-1 1,-1-2 3111,2 13 0,0-3 0,-9-34 1</inkml:trace>
  <inkml:trace contextRef="#ctx0" brushRef="#br1" timeOffset="182326">21210 15829 25662,'30'-41'-243,"1"1"0,-7 4 1,3 9 48,4 22 1,2 6-1961,19-2 1415,3 1-398,1 1-2014,-17 1 1,1 0 3150,-6 0 0,-2 0 0,23 3 0,-27-3 0</inkml:trace>
  <inkml:trace contextRef="#ctx0" brushRef="#br1" timeOffset="183140">21972 15699 21663,'-6'-3'3601,"0"0"-3023,6 3 183,0 0-766,-29-3-1,28 5 0,-19-1-16,39 5-12,4 0-55,2-2-12,2-1 17,1-1-195,-1-2 256,-1 0 23,5-6 0,-9 1 45,2-6 11,-12 1 23,-4-2 10,-3-2-10,-2-1 16,-3-2 201,0 0-195,-3 0-17,-3 1 89,-8-5-83,1 7-1,-6-3 35,3 9-7,-2 4-16,-3 1 0,-4 5-28,-3 4-12,-4 3-411,-3 5 394,-1 2-606,0 2 556,4 0 17,4 2-84,7 0-16,7 1-163,8 12 95,9-7-50,9 7-73,9-10-594,4-1 353,5-3-202,4-3-297,3-3-396,2-4-528,1-3-548,1-3-1316,1-2-25,0-3 853,-1-3 1406,-2-6 2045,-4-4 1158,-4-5 780,-5-3 521,-3-3-119,-4-1-296,-2 0-739,-3 1-112,-2 3 1042,-1-4-1876,-4 11-186,-1-2-146,-5 11 599,-1 2-812,0 2 413,0 2-676,1 12 161,1-2-178,2 13-10,1-4 10,3 13-16,-1-7-11,1 20-12,-3-18-3403,-1 5 3376,0-11-1,-1-2 12,-1-2 5,0-2 6,0-3 61,-1-5 40,-1-1 3515,0-5-3577,0-15 22,1 3-11,1-15 12,2 6 5,2-2-6,4-1 6,2 0-6,2 1-10,3 1 27,12-6-22,-5 9-673,7-4 650,-8 12-3161,10 0 3167,-8 6-23,5 1 1,-11 5 0,-2 2-18,-1 3 29,-1 5 448,-2 2-465,-2 1-11,-2 3 3408,-2 0-3397,-3 2-5,-2-1 16,-1 0-5,-1-2 22,-2-1 0,-1 1 5,0-7 29,-1 1 33,3-8 79,1-1-102,1-7-27,3-1 11,10-17-5,1 4-1,8-11 0,-2 5 29,16-11-18,-6 9-1197,9-7 1214,-11 14 6,-2 2-5,0 3-280,-3 2 251,-2 3-11,-2 5 0,-1 3-11,-1 4-11,0 5-6,0 6-16,0 4-294,1 5 198,-1 2-128,0 4-191,-1 3-319,-1 2-584,-2 2-1157,-3 2 2508,0 5 0,-6-20 0,0 0 0</inkml:trace>
  <inkml:trace contextRef="#ctx0" brushRef="#br1" timeOffset="183924">23664 15728 20464,'-1'-3'3619,"0"0"-1312,1 3-2273,5-3 5,0 13-16,4 3-7,0 16-16,0 5 6,8 21-533,-4-11 521,5 14-27,-4-17 38,-2-2-5,1-2 6,-1-1-6,4 7 0,-6-12 0,1 4-11,-7-17 22,-1-3 28,-3-6 68,1-3 49,-1-3-16,-2-2-22,-2-4-51,-4-4 12,-1-7-29,-3-4-22,-1-5 6,-2-4-67,1-6 44,-1-4 22,1-7-742,2-3 759,0-4-39,4-1 0,2-1 1,2-1 2,6 16 0,0 0-9,6-19-5,-2 20 0,2 1 0,9-11 0,2 0 0,3 3-648,1 3 637,4 5 11,2 3-6,4 5 6,3 3-25,3 9 0,3 2 2,12-1 12,-11 5 0,-1 3-12,4 10-5,-3 4-22,7 18 22,-15 0-17,1 13-401,-20-3 390,-6 3-17,-4 4 6,-10-1 17,-8-1-1,-12-3 57,-5-15 0,-5-2-1,6-4 1,-2-3-174,-12 4 0,-3-2 170,10-6 1,1-1 3,-1-2 0,1 0 5,0 0 0,0-1 23,-27 3-40,7-3-61,12-1-174,10-3-403,10-1-9187,10-6 9442,7 2 0,3-3 0,2 5 0</inkml:trace>
  <inkml:trace contextRef="#ctx0" brushRef="#br1" timeOffset="184133">24712 15664 26144,'-6'1'-732,"2"-1"0,2 0 0</inkml:trace>
  <inkml:trace contextRef="#ctx0" brushRef="#br1" timeOffset="185374">25190 15422 24279,'18'33'134,"-3"0"-56,-6 1-50,-2-7-5666,1 7 5666,-4-13-414,0 0 403,-2-1 1049,-1-2-1043,-3 4 27,-1-8 34,-3 4 34,0-10 27,-2-1 23,1-3 2802,-5-2-2617,1-5 2224,0-3-2449,3-4-10,5-4-17,1-3-6,1-3 17,5-4-6,2-3-10,6-3-838,4-4 770,6-2 34,3 0-12,5 2 6,0 3-17,1 6-5,0 4 0,-3 5-57,-2 5 73,-4 3-44,-2 2-1,-3 4-22,1 0 17,6 7-5,-5 0-6,6 7-34,-8 1 0,1 4-22,-1 2-56,-1 1-73,-1 2-112,0 1-129,-2 1-942,6 9 299,-4-10-264,5 6-1190,2-8 814,-4-7 303,5-1 475,-8-8 545,-1-3 587,-1-2 314,0-4 1283,5-6 521,4-8-1194,-1 1-67,-2-3-94,-6 7-96,0 0-79,-3 0-44,0 1-124,-2 1-77,-2 3 167,-2 3-370,-2 2-246,-1 2-106,0 1-6,18 2 17,-4-1-12,17 1-3425,-1-2 3454,-6 0-17,12-6 11,-17 1 22,2-6-5,-10 2 11,-3-1 0,-2-2 5,-3 0 18,-2-2 72,-2-9-61,-4 5 3391,-3-5-3391,-5 8 5,-2 1 219,-29-11-169,20 12-33,-19-4-22,26 14-34,1 3-6,1-1 1,2 4-29,-4 7-33,5 1 33,-4 7-16,6 0 5,1 2-28,1 3-50,3 3-34,1 2-33,2 3-45,6 1-381,2-1 185,7 0-207,4-2-298,3-3-509,5-1-941,2-4-3871,5-2-2732,-3-4 8961,-2-5 0,-13-5 0,-6-3 0</inkml:trace>
  <inkml:trace contextRef="#ctx0" brushRef="#br1" timeOffset="185933">26617 15390 25866,'21'-40'5,"-6"11"-10,-22 48 5,-3 2 0,0 1 0,-9 10-11,3-7 654,-7 7-604,-15 2-39,14-15 12,-15 7 27,22-19 22,3-3-3805,5-2 3873,2-2 895,4 0-906,2-1 194,0-3-239,1-2-12,1-4-16,1-3 3448,6-7-3454,2 4 0,3-4-3397,0 8 3386,0 3-11,0 2-6,7 2-11,-3 2 0,6 4-11,-5 5 11,1 3-11,3 4 3391,0 4-3396,4 2-1416,15 10 1387,-6-7-16,12 7-360,-13-10 348,1-1-22,-1-1-1,0-4 35,-1-2 10,-1-3 18,-3-3 22,-2-2-2823,-2-4 2834,-3-3 16,-1-4 7,-3-5-6,5-14-17,-7 1 718,3-13-701,-8 3 16,0-6-10,0-5-7,-2-5 32,-1 12 0,-1-2-153,-1 9 1,0 0 182,3-23 1,0 1-1,0-7 0,-4 16 1,0 3-12,-2 5-5,-2-3 2648,-2 26-2659,-2 5-29,-1 4-22,-2 4-5,-2 2 5,-3 4-2746,-3 2 2752,-2 5-1,-1 3 402,0 4-412,0 4 5,1 4-1950,1 6 1956,2 3-18,1 5-506,3 4 506,3 3 1,3 4-28,2 1-28,5 1-23,5-1-55,5-1-51,5-2 1384,4-4-1501,4-4-102,3-3-189,2-3-348,1-3-639,-1-3-1792,-1-1-6448,-5-7 9496,-6-4 1,-10-8-1,-4-5 1</inkml:trace>
  <inkml:trace contextRef="#ctx0" brushRef="#br1" timeOffset="186108">27053 15359 22748,'47'-27'-54,"0"1"0,-3 2 0,-3 6-198,4 20-319,1 2 188,1 2 383,-7 0 0,-3 0 0,-3-1 0,17 4 0</inkml:trace>
  <inkml:trace contextRef="#ctx0" brushRef="#br1" timeOffset="186315">27831 15526 27841,'24'-2'-5186,"-4"1"-4572,-4 5 9758,-5 0 0,-6-2 0,-1-1 0</inkml:trace>
  <inkml:trace contextRef="#ctx0" brushRef="#br1" timeOffset="187244">28210 15511 26615,'12'-30'-34,"1"0"0,7-18 399,-20 51-376,0 2 154,-1 5-132,-1 5 62,-2 3-79,0 3 12,-2 2 203,2-1-198,-1 1-5,1-2-12,-1-1 6,1-1-22,-1-2 22,0-4-12,1-2 7,2-4 33,0-2 33,1-3 281,0-1-202,1-10-101,1 1 0,2-8 6,1 0-6,4-2 6,2-3 0,3-5-589,3-3 578,3-4-12,4-3 1,1 1 10,3 0-16,1 3 0,2 4-11,-1 4 5,0 4-6,-3 4 7,-2 3-7,-2 5-22,-3 3 23,0 3-23,6 5 6,-6 3-17,6 5 6,-7 2-12,-1 4-22,0 2-22,-3 3-18,0 1-21,-2 2-12,-2 0-22,-2 1-23,-2 0-27,1-1-12,-1-1-241,6 6 236,-2-8 5,4 2 633,-4-11-537,2-4 44,-2-2 45,2-4 6,-1-1 27,3-2 6,-1-3-5,2-2 11,1-4-6,1-1 17,0-4 162,16-24-111,-11 11-407,12-18 412,-17 20 17,-2 1 16,-2 5 107,-1 3-134,-5 8-34,-2 1-39,-3 6-202,-2 0 157,-2 7 434,1-1-411,0 5-1,1-3 6,0 1-11,0 0 22,2-1-11,1 0 11,5-1-11,1 0 6,4-2 16,8-2 1,-3-2-12,6-3 6,-9-3 22,0-3 6,-1-2-1,-2-2 1,0-3-6,0-1 1,-2-2 32,-2-2 1,0 1 22,-3 0 1,-1 3 16,-2 1 156,0 1-161,-2 5-29,-3 1-22,-4 6-39,-4-1 5,-4 2-22,-3 1 0,-1 0-3386,-2 2 3392,1 3-128,1 2 111,0 5-11,1 2 10,1 4-4,0 1-18,2 2-28,2 0-33,2 2-28,3 1-39,3 0-292,4 12 140,4-8 3252,5 8-3571,3-12-449,4-1-866,2-1-3828,6-2-3488,0-5 9264,-2-2 0,-9-6 0,-6-3 0</inkml:trace>
  <inkml:trace contextRef="#ctx0" brushRef="#br1" timeOffset="187807">29680 15444 21147,'5'-9'3350,"-2"2"-2695,-3 7 337,0 0-628,32-60-84,-23 42-1036,8-15 0,-2 4 890,-14 25 334,0 2-462,-1 2-79,-4 3 78,-1 1 23,-12 13-33,2-2-6,-8 9 5,4-6-33,-2 2-6,-2 0-2955,0 1 2950,-1-1 10,2-2 7,1 0 892,2-4-870,3-3 28,4-3 33,4-4 46,3-2-7,3 0 3522,0-2-3522,2-4 12,0 0 73,5-10-102,0 3 12,5-6-39,0 6-6,2 1-16,0 2 16,9 2-28,-5 3-28,15 1 12,-11 6-1,7 2 6,-6 4-22,1 4-6,13 9 11,-6-5 6,10 5-922,-10-8 854,1-1-189,12 1 184,-9-4 11,6 0-22,-3-8 84,-10-2 11,5-4 0,-11-4 11,7-11 34,1-11-34,2-4-728,-4-9 751,-6 5 5,0-3 51,2-3-34,1-3 22,0-2 23,0-1-6,-2 2 40,-2 3-7,-4 4-2307,-4 5 2297,-3 5 40,-4-2-123,-2 12-35,-1-2 0,-1 14 534,-1 2-534,1 3 3316,-2 2-3316,1 0 229,-1 1-229,0 2 0,-3 4 0,-4 14 0,0 3 0,-2 12 0,4-1-3392,3 5 3392,1 6 0,2 5-946,6 5 946,3 3-119,6 3-209,6-5 1,1 1 125,-7-22 1,1 0-88,8 18 1,1-2-529,3-7-371,-2-5-3769,3 1-4330,-11-16 9287,0-2 0,-13-17 0,-2-3 0</inkml:trace>
  <inkml:trace contextRef="#ctx0" brushRef="#br1" timeOffset="188032">30215 15263 18778,'-10'-5'5501,"2"1"-4533,8 4 1643,0 0-2488,63-56-3205,-21 42 3110,5-15 0,3 3-2381,10 26 2392,-1 1 12,-1 1 372,-5 2-390,-4 0-29,-6 1 35,-7-1 696,-6-1-718,-6 0-17,-6 0 2828,-5-1-2884,-5-1 1006,-4-1-1263,-2 0-187,-2 0-2682,-10-1-6649,1 0 9799,-7-1 0,8 1 0,3 0 1</inkml:trace>
  <inkml:trace contextRef="#ctx0" brushRef="#br1" timeOffset="188601">30904 15310 23164,'0'-6'1736,"0"1"-1960,0 5-1719,12-13-7888,-4 26 9192,6-17 1,-8 20 0,-5-11 0</inkml:trace>
  <inkml:trace contextRef="#ctx0" brushRef="#br1" timeOffset="188807">30924 15758 19632,'2'47'-2,"0"0"0,-2-3 1,-1-5-55,-9-1-45,-7 4 1319,-5 3-1907,-1-9 1,-6 0-4228,-6 2 1,-2-2 4427,3 0 1,1-3 0,4-9 0,5-4 0,7-8 0</inkml:trace>
  <inkml:trace contextRef="#ctx0" brushRef="#br1" timeOffset="199175">16060 5124 19810,'-38'26'565,"4"-2"-6108,17-5 5542,-1 0 124,-1 2-173,-1 0 844,0 2-891,0 0 4,0 1-65,-1-2-15,-2 1 24,0-3-20,-2 0-10,0-3-332,-23 6 445,17-11 2666,-25 1-2661,24-19 19,1-1 33,6-8 104,8-1-28,0-2 1658,1-3-1664,0-3 0,3-3 12,1-1-2987,4 0 3221,2 0-280,2 2 790,4-5-449,2 10 262,3-2 60,2 11 330,3 2 3302,1 2-3171,3 1 9,-1 2-196,4 2-196,0 2-244,2 2-177,3 4-436,3 3-288,2 4 75,4 3 0,2 2-473,11 6 389,1 1 0,3 3-59,-12-7 0,0-1-783,0 2 0,0-1 760,0-1 0,-1 0-752,14 6-1069,-2 0 2279,5 3 1,-25-14 0,-1-1 0</inkml:trace>
  <inkml:trace contextRef="#ctx0" brushRef="#br1" timeOffset="201789">12873 4697 14404,'-6'-9'-1138,"2"2"927,4 7 4020,0 0-1774,-60-52-1893,43 35-762,-16-13 0,5 1 1039,26 17 367,1-2 495,1-2 46,1-1-1405,1-1 28,2 1 1098,0 0 70,0 3 64,-1 0 787,1 3-1157,-2 2-307,1 0 19,-1 1-203,0 0-108,0 1-65,-1 1-150,1 0 27,-1 2 8,0 0 175,0 1-259,0 1 723,0 1-719,0 6-565,-1-1 128,1 5 208,0-2-281,0 1 84,0 1 7,0 1-533,0 1 684,0 2 671,0 1-134,1 1-198,-1 1 155,1 1-156,2 7-1,-1-6-191,3 5 23,-2-8-189,3 8 17,0-6-128,1 6 9,-1-8-103,1 1 84,0 0-20,1 0 27,0 1 162,0-1-55,-2 1 301,5 8-67,-5-5 260,4 5-23,-5-6 195,4 9-12,-2-7-89,2 8 81,-2-8-200,0-1-526,1 1 403,0 0 4,7 11-139,4 4-3303,0 0 3185,2-1-2,-4-10 69,0 0 140,1 0 29,1 1-76,0 1 181,-2 0-16,2 1 91,-1-1-1,2 1-57,10 9 56,5 3 14,1-1 2063,-1-3-2012,-9-11 132,2-1 32,0 1 12,3-1 6,1 0-1090,1-1 1033,1 0 55,1-1 2,2 1-65,0-1-175,1 1 135,0-1-166,-11-5 0,1 0 534,16 9-595,-16-8 0,0-1 4,11 8-14,0 1-37,-12-8 0,0 0-653,15 11 609,-16-11 0,1 0-20,11 7 24,1 0 49,2-1 26,1 2 147,1-2 109,1 1-19,2-2-1201,3 0 1334,1-1 43,2-2-841,2 1 863,3-1-113,1-1-241,-29-9 0,1-1-104,-1 1 0,1 0-94,-1-1 1,1 0-19,0 1 1,-1 0-31,1-1 1,0 1-20,0-1 1,-1 0-20,1 1 0,-1 0-222,30 9 91,-1 0-1254,1 0 1534,-1 0 14,0 0-719,1-1 712,-1-1 916,-1 0-856,1-1-714,-1-1 733,0 0 2,0-1 766,-1 1-773,1-1 7,-1 0-32,0 0-265,1 0 277,0 0-13,0 0-329,1 0 302,0 0-15,1 1 10,-2 0-32,-1 0 167,-18-5 1,1 2-233,2 0 1,-1 0 3,1 0 1,-2 0-4,-1-1 0,-3 1 131,15 3-7,-15-4 0,1 1 30,21 5 137,-21-5 1,1-1 5,15 3 45,2 0-575,1-1 655,0-2-201,1-1 1343,0 0-1402,-1-2 7,1 0-701,0-1 683,1-1 17,0 0-93,2 0 40,0-1 61,2 0-43,-18-2 0,3 0 11,3 0 1,0-1-14,1 0 0,-1 0 9,-1-1 1,-3 1-18,-11-2 0,-2 0-59,1 0 1,1 0-6,1 0 0,-1 0 3,1 0 0,0 0 4,1 0 1,0-1-6,1 0 1,-1 0-1,1-1 0,2 0-160,18-1 0,0 0 158,-12 1 0,0-1 58,14-1 0,0 0 513,-17 1 0,-1-1-503,1 1 0,-1-1-8,1 0 0,1 1-2,-1-2 1,1 1 4,0-1 0,0 1-7,1-1 0,0 0-508,1-1 1,-1 0 435,0 1 0,2-2 21,-3 1 0,2-2 1,-2 1-20,6-2 0,1 1 16,-7 0 1,2-1-1,-2 1-15,2 0 1,-2-1 6,2 0 0,0 1-6,0-1 0,-1 1-3,1-1 1,0 0 70,0 0 1,-1 0-4,2-1 0,-1 0-1,0 0 0,0 0-7,1 0 1,-1-1-392,1 0 0,-1 0 321,0-1 0,1 0 22,-3 1 0,3-1 0,-3 0 443,8-1 0,0-1-449,-8 2 0,3 0 0,-4 1-16,4-1 0,-2 1-4,0-1 1,1 0 17,-5 2 1,3-1-1,-2 1 40,6-3 0,0 1 0,12-4 1,2 0-386,-2 0 1,-3 0 310,-12 4 0,0 0-7,13-4 1,-1 0-17,-16 6 0,-3 0 57,1-1 1,-1 1-37,0 0 1,0 0-8,0-1 0,0 1 5,-1 0 0,-1 0 68,0 0 1,1-1 355,13-3 1,2-1-336,3-2 0,0 1-5,0-1 1,0 0-1,-2 0 1,-3 1-75,-12 3 0,-2 1 212,1-1 0,0 0 7,0 0 1,0 0 215,0 0 0,0 0 0,1 0 1,-1 1-11,-1 0 0,2 0-10,14-5 1,1 1-23,-13 3 0,0 1 84,12-4 0,-1 1-215,-16 4 1,0 0 0,14-4 0,1 0-270,-13 3 1,1 0 61,9-3 1,1-1-64,-2 1 0,-1 0 191,1-1 0,0 1-602,0-1 1,0 0-7,9-4 1,-1 1-153,-8 1 1,-2 1 170,2 0 0,1-2-9,10-3 1,2-1-204,-17 7 0,2 0 1,-3 1 186,13-5 1,-2 1 308,-12 4 0,1 1 0,-2 0 47,6-1 1,-2 1 61,-11 3 0,1-1 77,9-2 0,5-2 0,-5 1 136,-8 4 0,-2-1-192,18-6 0,-1 0 755,0-1 125,-2-1 1337,-1 1-1511,-1-1-14,-2 1 1494,0-1-1919,-1 1-6,0-2-473,0 0-1768,-3-2 1802,0 1 143,-2-3 1984,-2 0-1956,-6 3 1,1-2-79,13-15-250,-16 17 1,-2 0 124,2-8 579,-13 12-629,0-5 2944,-6 7-3060,1-2-3,-6 7-52,-1 3 124,0 0-8,0 1 1152,-1 2-1021,0 0 71,0 2 51,-1 2-233,0 0 153,-4 1 634,-6 2 164,-2 1-25,-8 3 44,3 0 14,-14 1-19,-7 1 140,0 0-398,-3 0-201,12-4-3471,-1 0 3244,0 0-41,0-2-705,1 2 748,-2-1-7,1 0-11,-15 0 24,11-1-379,-23 1 393,26-3-16,-8 0 12,15 0-29,3 0 2744,2-1-2757,3 0 955,4-1-994,1-1-46,4 2 54,1-1-60,2 0 1008,0-1-1237,2 1 12,0-2-225,1 1 0,1-1 168,1-2 35,2 1 269,1-3 88,5 2 480,2-1 149,14-4 245,24-6 82,-6 4-962,15-3 795,-20 8-264,2 0-75,22-4-318,-30 6 0,1-1-27,0 1 1,-1 0-31,26-6-48,-20 5-33,-2 0 14,-2 1 43,-2 0-496,-2 0 506,-1 1 25,-2 0-22,-2 1-44,-2 1 26,-3 1-36,-4 1-19,-3 0 807,-4 1-869,-2 0 530,-2 1-618,2 7-418,-4-1-146,3 8-34,0 2-6,-2-1 14,5 6 65,-3-4-3401,2 0 3513,0 3 427,0 1-102,0 2 264,2 1 6,-3 1-13,2 0-126,0 12 36,-2-8-51,1 9-162,-1 13 1,0 0-1,-2-18 1,0 10 0,0 0-1</inkml:trace>
  <inkml:trace contextRef="#ctx0" brushRef="#br1" timeOffset="229345">27773 5391 4793,'-60'1'550,"1"0"1,-1 0-1,1 0 1,5 0-1,-1 0 1,3-1 0,6 1 74,-4 0 1,4 0-1252,3 0 1,2 0 1005,3-1 1,2 1 261,-25 0-113,14 0-112,11 0 1673,13-1-1410,8 0 892,12 1-872,36-3-2136,23-4 1511,-19 2 1,1 1-25,4-2 0,-1 0 586,-6 0 0,-1 1-607,4 0 1,0 0-561,3-1 0,0 0 549,3 1 0,1-1-573,2 0 0,1 1 541,1-1 0,2 1-12,1 0 0,1 0-16,2 0 0,0 1-8,1 0 1,2 1-13,1 0 0,1 1 125,0-1 1,1 2-162,2-1 1,-1 1 0,-1 0 0,3 0-42,-9 1 0,4 0 0,-3 1-616,6-1 1,0 1 685,-12 0 0,2 0 0,-2 0-37,13 1 1,-5-1 33,-16 0 1,-2-1 44,7 1 1,-3-1-482,1 0 395,-14-1 949,-11 0-1009,-10 0 1827,-12 0-1749,-11 0 44,-11 0 22,-7 1 1,-3 0 297,-28-1-280,16 1 1,-3 0 732,7 0 0,0 0-721,-5-1 0,-1 1 4,-5-1 1,0 1 11,-5-1 0,-1 1-4,-1-1 1,-5 0-567,18 0 0,-4 1 0,-1-1 0,3 0 582,-4 1 1,3-1 0,-4 1-4,3-1 0,-3 0 1,0 1-1,3 0 21,0 0 1,2 0 0,1 0-483,-2 0 0,1 0 0,0 0 497,0 1 1,0-1-1,1 1 12,1-1 0,0 1 0,0 0 5,2-1 0,0 1 0,1 0 39,-19 2 0,0-1-11,4 1 0,1-1-18,2 2 0,2-1-20,2 0 1,1 1-2,3-1 1,0 1-15,3 0 1,0 0-14,3 0 0,1-1-8,3 1 0,2 0-12,3 0 1,0-1-6,-4 1 1,1 1 633,-9 1-634,-1 3 31,35-7 39,15 2-220,16-4 183,20 0 3,15 0-14,3-2 1,4 0-23,-9-1 0,2 1 138,-3-1 0,4 0 1,-2 0-148,-9 1 0,-1-1 0,0 1 9,3-1 0,2 1 1,-1-1 68,2 1 1,1 0 0,0 0-81,1 0 0,1-1 0,-1 1-3,2 1 0,-1-1 1,1 0-7,-1 1 0,0-1 1,0 1-2,-1-1 1,-1 1-1,4-1-257,-3 1 1,4-1 0,0 1 0,-4 0 258,2 0 1,-3-1 0,4 1-6,5 0 1,6-1-1,-1 1 1,-8 0-208,-12 0 0,-4 0 0,2 0 199,18-1 1,4 0 0,-7 0 15,-13 0 0,-3 0-4,7 0 0,-3-1 1502,1-1-1260,-9-1 1121,-19 1-1318,-7 0 2654,-24 1-2775,-33-2 23,-4 2-611,9 0 0,-3 0 610,3 1 0,-1 0-4,-7-1 0,-2 1-4,-6-1 1,-2 1 22,16 0 0,-1 0 1,0 0 30,-5 0 0,0-1 0,0 1 11,-4 0 1,-1 0-1,0 0-786,-3 0 1,-1-1 0,-1 1 799,0 0 1,-2 0 0,-3 1 21,12-1 0,-5 1 1,-1 0-1,1 0 1,3-1-395,-1 1 0,3 0 0,1 0 0,-4 0 392,2 0 1,-3 0 0,-1 0-1,3 1 1,3-1-235,-9 1 0,4-1 0,1 2 269,4-1 0,0 0 0,2 1-4,4 0 0,2 0 0,1 1 21,-23 3 0,5 1-115,22-3 0,3 2 75,-26 9 1129,51-4-1333,21 0 4,17 1 100,20-2 78,4-3 0,6-2-222,-9-2 0,1 0 185,-2-1 1,3 0 0,-2-1-57,11 0 0,-1-1-37,-18 0 1,2 0-1,-1 0-536,2 0 0,0 0 0,1 0 672,8 0 1,1 0 0,-5 0-1,-6 0 1,-4 0 0,1 0-1,0 0 1</inkml:trace>
  <inkml:trace contextRef="#ctx0" brushRef="#br1" timeOffset="273381">12624 17692 19977,'0'-4'3092,"0"1"-2638,0 3-505,-11 64-3342,8-34 3314,-3 10 1,0 1-146,4-11 815,1-1-1152,0-3-301,4-3 30,1-3-6645,10 2 7477,0-8 0,-1-2 0,-5-7 0</inkml:trace>
  <inkml:trace contextRef="#ctx0" brushRef="#br1" timeOffset="273711">12860 17568 24133,'-36'5'-62,"6"1"34,27 10-5,1-2-1,1 1 23,3-1-17,1-1 6,4-2-1,1 0-10,2-4 61,0 0 22,0-4 23,0-1 33,-2-2 17,-2-5 23,0-2 16,-1-5 29,-2-2-6,-1-3 16,-1-1 6,-4-1-21,0-2 4,-4 0-16,-1 0-34,-1 2 39,0 2-39,0 3-22,1 3-23,2 3-39,1 4-51,2 0-55,-1 4-23,1 0-56,-2 3 1,-1 2-91,-1 5-206,-2 3-360,1 3-615,1 4-1479,4 1-6441,1-2 9320,3-3 0,0-8 0,0-3 0</inkml:trace>
  <inkml:trace contextRef="#ctx0" brushRef="#br1" timeOffset="274149">13435 17377 26491,'-27'51'-13,"-1"1"0,3-3 0,5-3 2,9 11-3364,2 4 3355,4-29 0,1 0 12,-1 1 0,1 0-18,0 1 1,1 0-14,-1 1 0,1 0-9,0 2 1,0 0-82,1 1 0,-1 1-98,1 1 0,0 1-135,-1 1 1,1 0-224,-1 2 0,0 0-205,0-3 0,0-1-50,-1-2 0,0-1-684,-3 25 522,-2-12 840,0-9 425,-2-8 336,-2-5 141,-3-4-40,-5-7-190,-5-8-1941,-8-12 1823,-5-14 109,12-8 1,1-6-427,7 6 0,3-2 563,-5-26 1,5-2-365,9 20 1,5 1-486,1-12 0,4 0 398,2 14 1,3 1-39,3 0 0,2 0 58,0 2 1,4 0 24,8-8 1,5 0-65,2 1 0,1 1 450,1 2 1,0 1-563,-1 4 0,-2 3 96,13-5-18,-1 2-1352,-2 3 1341,-1 2-28,-2 3 1852,-2 1-1707,9-4-83,-14 6 0,4-2-23,-17 8 277,-5 3-338,-3 3 987,-4 2-1047,-2 1 3379,-3 2-3392,0 0-57,-1 3-128,0 2-224,0 5-627,0 3-3013,0 3 4049,0 6 0,0-10 0,0 0 0</inkml:trace>
  <inkml:trace contextRef="#ctx0" brushRef="#br1" timeOffset="275928">13631 17259 24413,'3'-5'420,"1"1"-364,-3 3 22,0-2-44,1 1 1294,-1 1-1300,-4 5 5,-2-1-5,-5 4-22,-1 0 11,-2 1-12,-3 2 18,-1 2-6,-1 2-12,0 0 12,0 1-17,-1 0 22,1-1 1,0 1-18,1 0 12,0 0-6,1 0-3391,1 0 3396,2-3-21,1 0 5,2-2 0,2-2-6,1-1 23,2-1-6,2-2 3376,0 0-3410,2-1-50,-1 0-173,2-1-398,0 0-9187,2 0 9807,0-1 1,1 0-1,-2-1 1</inkml:trace>
  <inkml:trace contextRef="#ctx0" brushRef="#br1" timeOffset="279093">15144 17322 22658,'-44'18'102,"0"0"1,3 0 0,8 4 4,14 27-1786,0 7 1718,11-25 1,0 1-12,0 3 0,1 0-86,0 2 1,0 1 62,0 1 1,1 0 56,1 0 0,0 1-158,0 16 1,0 0-28,2-15 0,2 1-195,2 0 1,3 4-1,2-6-311,2-7 1,3-3-2,6 9 0,5-4-1663,25 4-153,-18-22 1,1-3-1943,-1 0 0,1-2 4388,26 6 0,-27-9 0,-10-5 0</inkml:trace>
  <inkml:trace contextRef="#ctx0" brushRef="#br1" timeOffset="279495">16573 17537 21262,'0'-52'638,"0"0"1,0 5 0,-1 9-236,-1 20 1236,0 7-1398,-1 5 389,1 3-534,-1 3 175,0 4-243,-5 12-28,1 3-5,-3 12 279,2 1-268,0 6-17,0 6-12,0 6-22,0 5-1531,-1 5 1352,1 2 8,4-29 0,0-1-184,0 1 0,0 0-315,1 0 1,-1-1-642,1 0 1,0 0 1355,0 3 0,2-3 0,-2 3 0,2-3 0</inkml:trace>
  <inkml:trace contextRef="#ctx0" brushRef="#br1" timeOffset="280537">16450 17800 16641,'-41'-26'252,"-1"0"0,4 2 1,10 7 2362,22 13-2615,2 4 1292,3-1-1337,7 1 887,3 2-881,10 0-6,8 2-50,9 0-45,9-1-12,8-1-867,5 0 700,2-2-113,-18 1 1,1-1-50,19 0 251,-22-1 1,-2 0-169,9-2 101,-4-3-226,-5-2 428,-6 0 90,-5 0 268,-3 0 34,-10 4 2943,-3 0-2535,-9 3 608,-5 1-546,-16 9-453,3-1-34,-14 7-39,12-3-73,0 1 516,2-1-639,3 0-23,3 0 12,2-2-1,3 2-27,2-5 28,5 2 44,2-5-5,5-1 11,4-2-23,4-1-10,3-4 61,14-7-62,-8-1-16,8-7 22,-13 4 22,-4-2 12,-2-2 22,-3-2 11,-3-2 17,-3 0 22,-3-1-5,-2 1 0,-2 1-45,-2 1 34,-2 2-12,-1 1 23,-2 3-45,-1 2-17,-1 4-17,0 2-33,-2 2 22,0 3-61,-3 1-6,-1 2 6,-2 3-12,-1 5 23,-9 13-45,7-1-659,-5 11 676,10-5-1,2 2 12,2 2-33,4 1-23,3 0-3194,2 1 3104,7-2-298,3-1 125,7-2-90,4-2-151,6-2-936,19 6 522,-5-11-169,15 4-1255,-11-14 712,2-5-123,1-2 515,-14-6 0,1-3 1008,13-3 785,10-11 493,-24 1 329,-6-1 142,-5-2-97,-4-2-162,-2 1 2760,0-13-3320,-3 10-112,1-8 228,-6 14-367,-1 2 1317,-2 5-1407,0 3 788,-2 4-895,0 2 368,-1 3-474,0 2-85,-2 6 18,-1 1-35,-1 8 40,-2 3-11,0 2-6,0 3 1,0 1-35,0 0 6,2 1-16,0 0 22,0 1-12,2-3-5,0 0 6,0-3-29,2 4 29,0-8 5,0 1 12,0-10 10,0-3 57,0-3-51,3-9 17,1-2-11,3-11 28,0 1-34,1-4 17,1-3 5,2-3-915,-1-1 921,4 0 17,5-11-28,-4 13 22,5-7 6,-8 19-22,-2 3-52,-1 3 29,-1 2 0,0 3 6,-2 2-6,1 2-11,0 1 0,1 1-16,1 2 905,2 3-911,6 10 16,-4 0 0,4 8 34,-6-2-16,0 1 4,-3 1-10,-1-1-23,-1-1 6,-2-1 5,0-2 62,-3-2-67,1-3-6,-2-2 12,0-4 66,0-2 96,0-3-95,3-8-1,0-1-21,3-9 27,1-2-17,3-4 6,2-4 17,2-1-23,3-4-1265,2 1 1260,1 0-2943,1 3 2959,1 3-16,-2 5 5,-1 3-10,-2 4-1,-2 4-6,-2 2-27,0 3 0,-2 2-23,0 1 873,0 3-867,1 2 3386,5 12-3386,-4 0-1,3 8-27,-6-1-235,3 15-118,-5-6-364,2 12-734,-2-13-2146,-1 2 3636,2 3 0,-4-17 0,0-2 0</inkml:trace>
  <inkml:trace contextRef="#ctx0" brushRef="#br1" timeOffset="281370">18620 17726 27186,'-8'-24'22,"0"28"-39,7 53 0,0 3-696,0-18 1,-1 0 672,1-5 1,-2-1-421,1 1 0,0-1 443,-1-1 0,0-2-22,-2 12 22,-2-4 505,-1-4-494,-6 5-10,3-14 21,-4 2-5,5-16 11,1-4-5,2-6-6,0-3 17,1-6-6,0-5 34,0-8-6,2-5-17,1-8 6,2-7 17,2-7-2403,3-7 2425,5-7-797,-4 28 0,2-2 748,2-9 1,2-5 0,-1 3-588,0 1 1,1-1 573,-1 0 1,2-4 0,-2 6-162,-2 7 1,0 4 172,8-29 579,-6 24 0,3 0-588,-1 4 1,1 1 2,0 1 1,0 2-1,13-14 0,-8 20-5,2 5 1450,0 3-1462,18 5 34,-14 7 582,14 5-622,-19 9 498,-2 2-520,0 4 34,-3 1 0,-4 2-5,-2 2 3386,-5 1-3381,-11 12 11,-2-8 17,-12 9-6,-1-13-3391,-3 0 3391,-3-2-16,-2-1-6,0-2-6,0-2-253,3-2 281,2-1-22,3-2-37,2-2 26,3-1 3225,2-1-3248,3-1 1,2 0-51,0-2-521,0 4-1815,4-1-2823,1-1 5243,8 0 0,-1-5 0,3 0 0</inkml:trace>
  <inkml:trace contextRef="#ctx0" brushRef="#br1" timeOffset="281576">19361 17863 28671,'-23'-41'-5613,"8"10"5613,26 34 0,-5-2 0,1 2 0</inkml:trace>
  <inkml:trace contextRef="#ctx0" brushRef="#br1" timeOffset="282446">19705 17632 23914,'20'-45'272,"1"1"1,-2 3 0,-4 9-88,-11 22 1193,-1 2-1288,-2 4 425,1 2-487,-2 2 197,0 3-231,0 4 750,0 16-744,0 0-17,-2 10 29,1-2 27,-4 16 0,-2 5-17,1-1-38,-1-7 16,3-18 0,1-5-23,0-2 12,1-6 39,0-3-28,0-5 56,1-2 0,0-2 78,0-7-72,-2 0-6,1-8-22,0-2-29,0-4-5,1-4 23,0-4 5,4-5 0,1-3 11,5-2-11,3 0-525,4 0 525,3 2-837,3 2 837,2 4-11,3 3 29,15-3-46,-9 10 0,11-1 0,-15 11 0,0 4 0,-1 2 0,13 8 0,-10 4-1308,9 6 1308,-14 4-2236,0 4 2236,-3 5 0,-2 3 472,-2 3-500,-4 3-1150,-2 0 1089,-5 2 249,-2 14-434,-4-14-549,-3 20 358,0-28 2417,-1 4-2361,2-17 101,1-5-140,8-4 330,0-6 1833,9-6-1771,-1-6 674,2-4-523,11-13 17,-8 4 39,6-7 28,-11 9 46,-2 0 44,-2 4 33,-3 1 12,-1 4 486,-2 2-553,-3 4-46,0 2 1,-4 3 123,0 1-320,2 0 1,1 0 11,3 0 22,17 1-39,-6-1 22,17 1-50,-11-1 34,3-2 5,-1-2-11,0-2 51,-1-3-51,-2-1 16,-1-2 35,3-13-23,-7 3 5,2-9 46,-8-5-18,-5 10-16,-1-7 0,-4 14 5,-4 3 18,0 2 4,-4 2-3,-1 2-69,-1 2 0,-1 2 0,-2 2 0,1 1 0,-3 2 0,-1 1 0,-2 3 0,-1 2 0,-3 5 0,-1 4 0,-1 4 0,-9 16 0,8-4-2409,-5 14 2409,11-7 0,0 21-63,7-11-161,1 12-156,11-18-2000,18 11 1277,3-16-348,17 7-532,-3-21-1490,4-5-5454,-2-4 8927,-6-4 0,-15-5 0,-7-3 0</inkml:trace>
  <inkml:trace contextRef="#ctx0" brushRef="#br1" timeOffset="283012">21235 17714 18939,'38'-46'1067,"1"0"1,-4 5 0,-6 6-284,-8 12-95,-5 4-95,-3 4 569,-4 4-749,-3 4 127,-3 4 24,-1 1-376,-8 9-150,-1 1-5,-6 7 5,0 0 379,-2 0-390,-2 0-5,-1 2-12,-3-1 17,-1 1-34,-2-1-3375,-1 0 3398,-1-2-39,-1 1-107,3-4 157,2 0 34,6-5 5,4-2 39,6-4 1,3-4-40,3-3 3306,1-5-3328,2-4-11,3-1 22,4-2 5,2 0 232,2 2-237,-1 1 39,6-1-61,-5 7-27,2 0-7,-7 7 0,0 2 0,0 4 0,1 1 0,1 6 0,2 3 0,2 4-3392,0 4 3392,0 3-823,0 4 823,-2 0-19,2 1 19,6 10 0,-3-10 0,6 7-69,-6-14-3,0-2 44,2-4 11,8-2 22,-5-8-27,6-3 22,-6-9 6,1-6 22,0-4 2980,1-6-3008,-1-5 11,0-4-394,0-8 372,-1-6 33,-5 7 1,0-3-4,-5 9 1,0-1-1,4-13 1,0 0-14,-5 12 1,-2 0-7,0 0 0,0-1 0,-1 2 0,-1 0 0,0 1 0,-2 1 0,5-25 0,-4 6 0,-4 7-196,-7-12 196,0 25 0,-4-7 0,-1 27 0,3 5 0,0 1 0,0 7 1573,0 3-1573,-4 7 0,-2 7-3127,-2 8 3127,0 7-503,3-4 1,2 5 502,0 7 0,1 1 0,1 1 0,0 1 0,3 0 0,1-1 0,2 18 0,2-4 0,3-4 0,2-2-1936,5-5 1936,2-2 0,2-4-217,1-3-287,1-4 1626,1-3-2236,0-4-555,0-6-2414,1-7-4503,-4-4 8586,0-6 0,-8-2 0,-2-3 0</inkml:trace>
  <inkml:trace contextRef="#ctx0" brushRef="#br1" timeOffset="283245">21859 17474 28671,'27'-27'0,"-1"1"0,-2 1 0,0 7 0,8 15 0,-1 0 0,-2 0 0,-2 2 0,4-1 0,-9 1 0,3 0 0,-13 1 0,-3 0 0,-3-1 0,-2 1-281,-2-1-263,-2 0-2447,-4-1-6840,-1 0 9789,-3 1 0,4 0 1,1 0-1</inkml:trace>
  <inkml:trace contextRef="#ctx0" brushRef="#br1" timeOffset="285019">22420 17730 27096,'-5'-32'-50,"1"6"-124,4 26-1551,0 0 56,-2 6-3703,1 0 5372,-2 8 0,3-7 0,-1-1 0</inkml:trace>
  <inkml:trace contextRef="#ctx0" brushRef="#br1" timeOffset="286453">23188 17512 25027,'-18'-43'319,"-1"0"1,2 4-1,5 9-134,9 23-50,2 3-56,0 2-77,0 2-13,0 4 23,1 3-1,2 16-22,2 10 11,-1 4-1075,1 4 1075,-3-9 0,0 2 0,-3 1 17,-2 1-6,-3 2-5,-3-1 11,-3-1-17,-1-2-819,-2-4 842,0-3 10,-1-5-16,2-4 404,2-4-326,2-5 191,0-4-124,5-4-55,0-4 33,4-12-68,0-2-16,3-11 34,3 2-29,5-4 56,4-4-50,5-3-17,5-2-1256,-4 10 0,0 0 1245,12-13-277,3 4 0,0 2 244,1 4 5,-2 7 0,-1 2-11,-2 9 0,6-1-22,-11 11 22,-1 2 0,1 5 0,0 3 5,0 4-10,-1 6-29,-2 2 548,-1 6-548,-3 3-38,-2 3 2706,-4 4-2768,-2 0-51,-2 2-386,-2 13-135,-1-2 376,0-2 78,0-10 22,-1-16 90,1-4 61,0-4 897,1-4-801,-2-4 39,2-2-17,1-5 17,1-2 0,2-6 1,2-3-1,0-1 23,1-3 133,6-10-83,-5 5-17,6-5-22,-7 10 5,0 1 28,0 2 0,-1 2-16,0 2 61,1 1-112,-6 5 415,1 2-432,-6 4-27,-1 0-1,0 0-6,2 2-10,1 1 5,2 3 0,2 0 28,8 6-17,-2-3-5,5 3-12,-3-5-5,2-1 22,3 0 17,2-3-11,1-1 22,3-1-22,1-2-12,1-3 51,10-8-750,-11 0 745,6-7 50,-8-7-45,-8 4 5,3-10 6,-11 8 23,-3-2-6,-2 2 78,-6-18-117,-3 17 17,-5-10-17,-3 22 11,0 2 699,-3 2-732,0 3-12,-3 2 17,0 3-34,-3 1 12,-1 3-6,-2 4-39,0 4 27,-2 5-10,-10 12-852,9-3 874,-5 11-5,11-6-453,4 0 419,2 3-40,4 1-33,5 0-3294,9 17 2975,8-14-208,11 11-484,2-27 0,3-4-473,19 9 542,-13-11 1,0-2-1295,18-1-2077,-16-7 0,1-3 1558,17 1 2694,-20-4 1,-1-1 172,9-6 0,-2-6 2390,-4-2 2880,11-15-2133,-14 5-1584,9-12 284,-14 7-453,0-1-331,1 0 476,10-11-919,-11 12-27,7-4-18,-17 16 404,-1 2 187,-8 9-926,-1 1 516,-6 6-600,-1 1 1172,-6 6-1279,0 1-3403,-7 8 3397,-2 2-386,-23 24 359,10-14 8,6-5 0,-1 0-9,-4 2-27,-2 1 5,1-2-217,0-1 211,-9 5 46,11-10 5,-5 1-1959,17-11 2262,5-3 1873,5-5-2097,2-6 538,6-13-545,2 1 24,4-11 244,4 6-267,1 0 11,2 2-22,1 1 3363,0 4-3358,-1 1-55,-1 5-18,3 2-22,-5 5 6,3 1-1,-5 8 1,1 3-12,1 6 6,2 2-39,15 25 5,-10-14-426,12 18 432,-14-20 5,1-1-5,1-2-11,2-1-3238,2-2 3272,2-3-23,2-2-17,1-4 6,0-4 0,-1-3 50,0-4 17,-1-5-11,11-14 39,-10 0-6,8-13-2096,-3-16 2058,-7 6 4,-11 12 1,-1-1-131,8-20 136,-1-4-5,-12 26 0,1-1 627,-1 0 1,0 0-631,-1-1 0,0 0 5,-1 1 1,-1-1 48,5-27 10,-4 5 6,-3 6-6,-3 9 6,-2 6-10,-4 1-74,0 12 0,-3 4 0,2 10 0,1 6 2723,-7 11-2723,-2 3 0,-5 13 0,-1 3 0,2 7 0,-2 7-462,8-8 1,1 2 461,-5 23 0,9-13 0,0 9 0,3-8 0,2-12 0,3-1 0,-1 28 0,4-3-74,11-13 484,5-4-533,4-3-57,4-4-1258,2-4 1051,2-5-161,1-3-1093,0-5 537,-2-5 695,-1-4 409,13-5 0,-25-4 0,9-1 0</inkml:trace>
  <inkml:trace contextRef="#ctx0" brushRef="#br1" timeOffset="286704">25365 17471 20525,'-39'-16'470,"0"0"1,2 2 0,12 3 1852,23 8-2054,1 3 730,1-2-848,3 2 472,14-2-533,3 0 10,16 0-4,2 0 417,6 1-412,4 0 5,4 1 12,0 0-6,-2 0-28,-4 0-50,9 0-34,-18 0 0,5 0 0,-22 1 0,-4-1 0,-4 1 0,-5-1 0,-2 0-947,-4 0-336,-7 3-4161,-2 0 5444,-8 5 0,9-4 0,-2 0 0</inkml:trace>
  <inkml:trace contextRef="#ctx0" brushRef="#br1" timeOffset="287745">26237 17140 26570,'12'-48'112,"-3"16"-79,-7 53-5,-1 7 6,0 5-6,-1 5-803,0 5 792,-3 3-23,-1 3-199,-1-12 1,-1 0-602,-3 22-665,3-22 1,-1 1 1470,-1 22 0,3-28 0,1-2 0</inkml:trace>
  <inkml:trace contextRef="#ctx0" brushRef="#br1" timeOffset="287928">26228 18132 24183,'-6'0'2650,"2"0"-1105,4 0-1662,-3-51-130,8 36-268,1-39-521,9 49-1305,3 1 2341,4 1 0,-10 1 0,0 1 0</inkml:trace>
  <inkml:trace contextRef="#ctx0" brushRef="#br1" timeOffset="288249">26827 17320 21909,'-3'0'2672,"0"0"-1277,3 0-1490,77-26-3197,-36 19 3101,10-7 0,2 2-447,-2 10-2964,-2 4 1,0 0-5445,9 1 8742,-13 0 0,-6 1 1,-20-2-1,-8 0 1</inkml:trace>
  <inkml:trace contextRef="#ctx0" brushRef="#br1" timeOffset="288430">27041 17597 27520,'31'-29'-84,"1"1"0,0 1 0,1 5-1783,27 9 1668,-28 7 1,1 1-122,0 0 1,1 1-149,0 0 1,0 0-245,1 2 1,0-1-608,0 1 0,0 0-8192,27-1 8790,-11 1 0,-24 1 1,-12 0-1</inkml:trace>
  <inkml:trace contextRef="#ctx0" brushRef="#br1" timeOffset="288815">28145 17233 27454,'-21'35'2,"-1"0"0,2-2 0,4-4 32,4 3-68,0 0 45,0 1-1248,0-1 1237,-1-2 443,0-1-443,-3 4 0,5-10 17,-2 1-17,7-12 216,3-5-154,1-4 61,2-1-44,6-9 610,0-2-638,9-9-23,1-2-183,4-5 228,4-5-6,2-4 23,3-3-2453,2-1 2430,2 0 50,-1 2-776,0 1 726,-3 3-80,-3 4 19,-4 4-6,-2 5 0,-2 4 0,-3 4 0,-3 3 0,1 5 139,-2 1-139,0 5 0,5 10 0,-3 2 0,4 11-12,-7-2-38,-1 3 2188,-2 3-2283,-1 2-2281,-2 1 2118,-1 1-801,1 15-1792,-1-11 1371,2 11-1064,-1-18-3343,4-2-3204,-1-5 8881,0-7 1,-4-8 0,0-4 0</inkml:trace>
  <inkml:trace contextRef="#ctx0" brushRef="#br1" timeOffset="289143">28780 17540 17720,'35'-49'538,"-1"0"0,-2 4 0,-6 8 1761,-11 17-1930,-3 5 1133,-3 3-1038,-3 4 260,-3 4-696,-1 3 2047,-4 5-2080,-1 5 401,-3 6-391,-7 19 1,1-5 5,-4 14-742,5-10 709,1 1 33,2 1-228,2 12 178,4-13 0,5 6-3053,3-17 3070,6-3-500,4-3 511,3-4-12,4-2 23,2-6 218,3-2-230,2-3 24,0-3-18,1-4 45,-1-4 28,0-5-1857,-1-3 1896,-1-5 167,-3-2-133,0-4-921,-3-1 905,-2-2 78,-1 0-107,-5 1 1,-2 0-12,-3 2-34,-2 3-16,-3 4-34,-2 3 16,-2 4 1420,0 4-1459,0 3 1875,0 3-2015,0 3-865,0 1 266,0 10 1376,-3 9-3476,0 6 2862,-4 8 0,3-18 0,0 1 0</inkml:trace>
  <inkml:trace contextRef="#ctx0" brushRef="#br1" timeOffset="289702">29366 17832 23125,'3'0'2957,"0"0"-1428,-3 0-1366,63-35-1043,-39 21 939,14-6 0,-2-1 392,-17 8-339,1-1 177,1-3-183,1-3 29,13-15-1315,-7 3 1204,11-13-24,-9 6 0,0-5 0,-7 9 0,-1-3-1261,0-4 1,0-2 1260,-1 2 0,-1-1 0,-4 2 0,-2 3-455,-1-7 455,-4 8-40,-5 9 40,-2 10 780,-2 6-780,0 5 3112,-1 4-3112,-1 1 772,-2 2-772,-4 5 0,-2 3 0,-6 8 0,-14 19-811,5-1 811,-11 16 0,10-7 0,0 5 0,2 3 0,2 1 0,2 1 0,4 0 0,6-1 0,4-1 0,7-17 0,2 0-24,7 15-1167,10 9 1157,4-24-2677,6-5 2705,3-5-44,21 0-236,8-10 277,-31-7 1,0-2-241,29-7 226,-18-5-5,0-8 748,-2-7-681,-11 1 1,-1-4 2007,14-17-2016,-15 10 0,0-1-20,-8 5 1,-2 0-12,1-4 0,0 0 0,0-2 0,0-1 0,0-1 0,-1-1 0,0-1 0,0 0 0,-1 0 0,-1 1-757,-1 0 1,-1 0 756,-2 4 0,-1 0 0,0-4 0,-2 2 914,0-10-914,-2-5 0,-8 34 0,-2 3 0,-4 10 0,-8 7 0,0 4 0,-8 9 771,2 5-771,-13 25 0,7-2 937,8-13 0,1 2-937,5-6 0,0 1 0,0 2 0,1 0-1609,-1 1 0,1 0 1609,0 1 0,0 1 0,2-1 0,0 1-612,1-1 1,1 1 611,2-1 0,0 0-257,2-1 1,1 0 243,-1 29-205,6-4-219,5-5-548,4-3-1026,3-6-5405,3-4 7416,0-2 0,-7-18 0,0-4 0</inkml:trace>
  <inkml:trace contextRef="#ctx0" brushRef="#br1" timeOffset="290136">31065 17090 23153,'2'-51'1277,"0"-1"0,3 1 0,2 6-952,5 11-101,5 2-79,-4 21-38,-1 6-29,1 4 1,2 9-12,2 6 0,2 12-903,2 10 892,2 13-898,-8-3 0,-2 3 878,-2-8 1,-2 0 2,3 17 0,-2 1-25,-4-17 0,-2 1-9,0 19 1,-2-1-28,0-14 0,-2-1-23,-2 15 0,-1-1-98,-2-18 0,-2-2-201,-3 2 0,-3 0-645,-2 0 1,-3 1 491,-6 7 0,-1-3 1,-3 4-1,-2-1 1</inkml:trace>
  <inkml:trace contextRef="#ctx0" brushRef="#br1" timeOffset="291868">15829 18512 8669,'-62'-10'358,"17"3"2203,84 0-2533,2 3 202,9 1-135,8-1-42,-24 2 1,1 1 13,4 0 0,1-1-612,4 0 0,2 1 671,5-1 0,1 1 53,5-1 1,2 1-169,-17 0 0,1 0 0,1 0 129,3 0 0,1 1 0,1-1-291,3 0 1,0 1 0,1 0 271,4-1 1,0 1-1,1 0-247,3 0 0,1 0 0,0 0 210,-12 0 0,0 0 0,0 0 0,1 0-3,1 0 0,1 1 0,1-1 0,-1 0 1,3 0 1,0 1 0,0-1 0,1 1 2,1-1 0,1 1 1,0 0-1,0-1-1,2 1 0,0-1 0,0 1 0,1-1-91,0 1 0,-1-1 0,2 0 0,4 1 95,-16-1 1,4 0 0,1 0 0,1 0 0,0 0 0,-2 0 0,-1 0-26,8 0 1,-2 0 0,-2 0 0,2 0 0,3 0-26,-8 0 1,2 0-1,3 0 1,-1 0-1,0 0 1,-2 0-1,-2 0 9,6 0 0,-3 0 0,-2 0 0,1 0 0,0 0-3,2 0 1,0 0 0,0 0 0,0 0 0,0 0-15,-1 0 0,-1 0 1,1 0-1,3 0 1,6 0 16,-16 0 1,4 1-1,4-1 1,2 0 0,1 0-1,1 1 1,-1-1-1,-2 0 1,-2 0 0,-3 1 66,2-1 0,-3 0 0,-3 0 0,0 1 0,1-1 0,4 1 1,4-1-99,-6 0 1,4 1 0,3 0 0,3-1 0,2 1-1,1 0 1,-1-1 0,-1 1 0,-1 0 0,-3 0-1,-4-1 1,-4 1 2,12 0 1,-7 0 0,-3 0-1,-1 0 1,3 0 0,6 0-1,-10 0 0,4 0 0,2 0 0,1 1 0,2-1 0,1 0 0,-1 0 0,-1 1 0,-1-1 0,-3 0 2,5 0 0,-1 1 0,-2-1 0,0 0 0,0 0 0,-1 0 0,1 1 0,0-1-10,0 0 1,1 0 0,-1 0 0,1 0 0,-1 1 0,0-1 0,0 0 0,-2 0 5,5 0 1,-1 0 0,0 0-1,-1 0 1,0 1 0,-1-2 0,1 1 25,-3 0 0,1 0 0,0-1 0,-1 1 1,-1-1-1,-1 0 0,-2 1-135,8-1 1,-3 1-1,-2-1 1,1 0 0,3 1 122,-1-1 1,3 0 0,2 1 0,-2-1 0,-1 0 0,-5 0 17,5 0 0,-3 0 0,-3 0 0,0 0-7,-1 0 0,0 0 0,-1 0 0,0 0-3,-3 0 0,0 0 0,-1-1 0,-1 1 9,13-1 1,-1 1 0,-1-1-5,-4 0 1,-1 0 0,-1 0-15,-4 0 0,-2 0 0,-1-1 41,17 0 0,-2 0-66,-8-1 1,-2 1 131,-8 0 0,-3 0-165,-6 0 0,-3 0 719,14-2-1868,-19 2 1600,-13-1 1,-9 1-1,-4 0 1</inkml:trace>
  <inkml:trace contextRef="#ctx0" brushRef="#br1" timeOffset="300594">19221 3627 32767,'0'-4'-5761,"-1"1"2076,1 2 2131,0-1 570,-1 1 210,1-2 298,-1 2 297,1-1-4244,-2 1 3285,1 0 777,-1 1-4039,-1 0 4967,1 0 1,1 0 0,0 0 0</inkml:trace>
  <inkml:trace contextRef="#ctx0" brushRef="#br1" timeOffset="301511">28131 3654 32767,'4'-5'-3723,"-1"2"1814,-3 1-1541,0 0 1317,0 1 671,0 0 369,0-1 157,0 1-2047,0 0 1597,0-1-415,0 1 0,0 0 0</inkml:trace>
  <inkml:trace contextRef="#ctx0" brushRef="#br1" timeOffset="312698">25089 4488 14239,'-38'-10'806,"-1"-1"1,-14-8-922,65 14 736,14-2-310,8 1-174,8 0-730,8 0 530,-7 2 1,1 1-786,-8 1 0,0 0 893,14-1 0,0 1 16,-12 1 1,-2 1-745,3-1 0,0 1 608,0-1 0,1 1 29,-1 0 1,1 0 120,-1 0 0,0 0 11,-1 1 0,0-1 178,-2 1 1,-2-1-12,-1 2 1,-2-1 259,26 0-4,2 2-836,-21 0 704,0-1 285,-26 0-399,-6 0 1165,-18 3-1123,-5-1-86,-41 4-1760,7-2 1607,12-2 0,-2-1 3,7 0 0,-1-1-157,-3 0 1,0 0 218,-3 0 1,0 0 96,-1-1 0,-1 1-230,-1-1 0,1 1-547,-1-1 1,1 0 673,2 0 0,-2 0 223,-13 1 0,0-1-212,16 0 1,0-1-32,-19 2 0,2-1 85,3 2-37,-6 0-73,34-1-144,8 0 2160,7-1-2091,7 0 1391,3 0-1595,7 0 2355,16 0-2185,5 0 17,16-1-214,2-1 210,7-1-1387,8-1 1386,-28 1 1,3 0 217,10 1 0,6-1 0,-3 0-94,-2 0 0,1 1-643,2 0 0,3 0 1,-6 0 589,-8 0 0,-3 1 20,11 0 0,-1 0-632,16 0 545,-26 0 1,-3 0-4,-3 0 89,-13 1 379,-7-1-400,-12 2 1112,-8 0-1055,-20 2 1,-7 1-100,-15 0 228,3 0 0,-1 0-239,15-1 0,1-1 0,-4-1 0,0 1 21,-3 0 1,0 0 85,-3-1 0,0 1-36,-2-1 1,0 0-48,-2 1 1,0-1-945,-1 0 1,1 0 1055,0 0 0,0-1 35,6 0 1,-1 0 0,2 0-349,-4 0 0,1 0 363,-18-1 1,3 1-134,8-1-37,1 0-37,35 0-12,8 0 0,11-1 1340,8-1-1112,10-2-5,9-1 1,9-2 2057,8-1-2053,9-2-384,-25 4 1,0 1 280,4-1 0,1 0-144,2 0 1,0 1-749,3-1 1,1 0 797,0 1 1,1-1-12,1 1 1,1 0-14,-2 0 1,1 1-386,-2 0 0,2 0 391,12 0 0,0 0-14,-16 2 1,0-1-1,8 1 1,-2 0-31,5 1-27,-10 1 34,-13 0 648,-9 0-564,-11 0 1207,-7 0-1599,-10 2 505,-9 1-1080,-11 1 1096,-9 2 11,-7 0 75,-7 1-80,-4-1-13,-3 0 431,0-2-577,2 0-50,4-2 4,5 0-45,9 0 353,9-1-102,8 0-448,12 1-121,10 0-2912,10 1 3335,13 1 1,-11-2-1,4 1 1</inkml:trace>
  <inkml:trace contextRef="#ctx0" brushRef="#br1" timeOffset="319585">26237 2439 31801,'-34'-46'-1927,"0"-1"1,3 4-1,4 7-16,9 13 1314,-1-1 354,-1 0 160,0-1 30,0 0 9,-3 0-1473,1 1 1856,-3 1 72,1 1-107,-1 0 29,-11-10-21,7 7 28,-9-8-31,9 6-145,-2-1 8,-4-3-91,-4-2 43,-4-1-29,9 9 0,-1-1 49,7 7 1,-2-1 36,-21-13 1,-6 0 10,14 10 1,-1 0-1,0 1 120,-11-6 0,-1 0-98,11 7 0,-1-1 1,4 4 123,5 2 0,1 1 18,-18-6 1,0 0-39,11 5 1,1 0-35,-14-5 1,0 1-33,15 6 0,1 1-49,-2-1 0,0 1-25,-1-1 1,0 1-2,-2 0 0,0 0-22,-2 0 1,0 0-27,-1 0 0,0 0-10,-1 0 1,-1-1-9,0 1 1,-1-1-15,-1 0 1,0 0-27,-1 0 1,-1-1-8,-1 0 1,0 0-19,0-1 0,-1 0-12,-2 0 0,0 0 0,0 0 1,-1 0 1,0 0 1,-1 1 12,0 0 0,0 0 8,-1 0 1,0 0-12,0 1 1,0 0 25,-1 0 1,0 0-6,21 5 1,-1 0 0,1 1 35,-20-5 1,-2 0-14,7 2 0,-4-1 1,1 0 1,-3 0 0,-1 0 1,1 0-1491,0 0 1,1 1 0,0-1 1353,2 2 1,1 0 0,3 0-233,-6 0 0,3 1-11,-3 0 1,0 0-3,0 0 0,0 0-9,-1 1 1,-1 0 124,21 2 0,0 1 1,0 0-3,0 0 0,0 0 0,-2 0 141,-18-1 1,-3-1 0,2 1-148,14 2 1,2-1 0,-3 1 154,5-1 1,-1 1 0,-2 0 0,-4 0 9,-7-1 0,-6 1 0,-2-1 1,3 1-1,5 0-36,-2 0 0,5 0 0,-5 1 29,1-1 1,-6 0 0,-2 0 0,3 0 0,9 1-18,7 1 0,7 0 0,-1 1 53,-1-1 1,-1 1 0,1 0-70,-1 0 0,0 0 0,0 1 137,0-1 0,1 1 1,-1 0 4,0-1 0,0 1 0,0 1-7,0-1 0,1 0 1,-1 1-140,0-1 0,0 1 0,1 0 5,-1 1 1,0-1 0,1 1-161,-1 0 0,0 0 1,1 1 87,-1-1 0,1 1 0,-1 0-67,1 0 0,-1 0 1,1 1-53,0-1 0,0 1 1,0 0 56,0 0 1,1 1 0,-1 0-2,1 0 1,0-1 0,0 2 142,1-1 0,-1 1 0,0 0-3,0 0 1,0-1 0,1 2 159,-1-1 1,0 1-1,0 0-22,0 0 0,0 1 0,0 0-2,1 0 0,-1 0 0,1 0-1,-1 0 0,1 1 0,-1 0-21,1 0 0,0 0 1,0 0-92,0 0 0,0 1 0,0-1 3,0 2 1,0-1 0,0 1-12,0-1 0,1 1 1,0 0-16,-20 5 0,0 1 0,2-1 0,0 1-4,2 0 0,0 0 1,3 0 0,-2 0 31,6 0 1,-3 2 0,3-1 188,-8 2 0,0 1-18,11-4 1,-2 2-1,0 0-60,2-1 1,0 0 0,3 0 7,-8 2 0,0 0-19,8-3 0,-2 1 1,3-1 82,-3 0 1,3 0 1,-2 0 1,1 1 39,-1-1 1,0 0-95,0 1 1,0 1 68,1-1 0,-3 0-86,4 0 1,-3 1-1,2 0 97,-7 2 1,1 0-55,6-2 1,-2 0-1,3-1 189,-3 2 1,2-2 2,-1 1 0,1 1-15,-1-2 0,1 1-99,0 0 0,0 0 203,0-1 1,1 1 218,0-1 1,1 1 149,0 0 1,1 0-24,2 0 1,0 0-278,1 0 0,1 1 20,3-1 0,-3 2-100,-1 1 1,-3 3 0,2-2 1464,2-1 0,1 1-1838,0 0 0,-2 0 0,4-1 0,-17 14 0,0 0 0,3 0 0,2 1 0,1 1 0,2-1 0,2 1 0,2-1 0,13-11 0,1-1 0,-13 13 0,15-15 0,1 0 0,-4 6-190,1-2-78,3-3 82,0-2 85,3-2 104,2-4 86,2-1 19,3-4 346,-2-2-363,5-4-91,-1-2 0,4-4 0,0-3 0,0-5-870,0-3-1270,0-5-230,0-2 44,1-5-224,0-4-15,1-3 1298,0-3 668,0-19 683,1 18 1,1-3 214,0-5 1,1 0 37,-1 7 1,1 2 117,1-20-10,0 29-100,0 2-54,1 1-38,-1 3-56,1 1-49,0 2 57,-1 0-106,1 2-7,0 1 10,-1 1-61,0 1 46,0 1-138,1 2 142,-1 0-220,1 3 304,-1 1-335,0 4-38,-1 7 465,-3 7 108,-1 5 96,-2 4 2,0-1 88,-1 2-184,0 3 198,0 1-61,2 2-367,0 1-300,4 1-137,0 2-213,3-2-121,3 0-272,3-3-157,17 9 155,-1-12 401,15 5 393,-2-13 575,9-4 224,6-2 169,7-3-360,-27-5 0,2-1-244,1-1 1,2 1 114,6-1 0,-1 1 0,3-1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14:00.53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8053 3021 8382,'-56'-9'690,"0"0"1,2 2-1,3 0-507,14 3 1,-1 2-2545,-16 0 0,-4 1 2527,16 2 0,0 1 0,-1-1-102,0 1 0,0 0 0,0 1 30,-21 4 0,3 1-632,15 0 0,2 0 619,-2 2 0,0 0-10,-1 2 0,0 0 269,1 1 1,-2 1-274,4 1 0,-2 1 1,-1 2-37,-2 2 1,0 0 0,1 1-439,-1 0 0,0 1 1,1 0 413,2 0 0,2 0 1,2 0 6,-3 3 0,2 1 4,5 0 1,-3 2 0,3-1 269,-5 4 1,0 2-267,8-5 1,-1 2-1,2-1 23,0 3 0,3-1-6,1 1 0,1 1 6,2-1 0,0 3 50,-6 15 0,1 2-31,9-12 1,1 1 5,-4 13 0,1-1 17,10-14 0,3 1 92,-3 17 0,1 1 433,5-13 0,0 1-476,2 3 0,0 4 1,3-2 59,1 10 1,4 1-5,3-11 0,1 2 0,0-3-140,4 10 0,2-3 113,4-2 1,5-2 234,6 0 0,3-2-182,-5-11 1,2-1-15,10 12 1,3-3-162,-8-14 0,2-4 66,0-1 0,5 1 29,13 1 0,8 2 0,-4-4-458,1 0 1,2-2 342,-14-6 1,4 1 0,1-1 0,-4-4-353,12 2 0,-2-4 376,3 1 1,1-1-272,3-2 1,-1-1 249,-18-4 0,0 0 0,0-1 145,1-1 1,1 0 0,0-1-157,1 0 0,0 0 0,1-1 1,1 0 1,0 0 0,0-2-12,2 1 1,-1-1 0,1-1 145,0 1 0,1-1 0,0 0-146,1-1 1,-1 0 0,1-1-5,0 0 1,1-1 0,0 0 9,-2 0 1,1-1-1,3-1 19,1-1 1,3-3 0,1 1 0,-3-1 2,4-1 1,-3 1 0,2-2 1,-3 0 0,3-1 0,0 0 0,-5-1-157,1 0 1,-4-2-1,-1 0 187,2 0 1,0-2-1,-1 0 59,0 0 1,-1-1 0,1-1-58,-1-1 0,0 0 0,-1-1 113,0 0 1,-1 0 0,3-3-95,-1-1 1,4-2 0,-1-2 0,-2 2-37,1-2 1,-2 1 0,2-3-22,-3 2 1,2-1-1,-1-1 1,-3 1-2,-3 0 0,-3 1 0,-1-1-2,0 0 0,0 0 0,1-2-92,-2-1 0,2-2 1,0 0-1,-2 1 86,0-2 1,-1 2 0,0-3-9,-3 3 1,1-1-1,-1-1 1,-2-1 22,7-11 1,-4-1 0,-2 1-99,-8 10 0,-2 2 0,0-3 76,5-8 0,0-2 0,-3-1 7,-7 4 1,-2-1 0,-2 2-5,1-7 1,-3 0-6,-3 8 0,-2-1 1,-2 2 348,-4-2 1,-2 1-356,-5 1 1,-3-1-4,-1 1 1,-3 0-3,-4 1 0,-5-1-2,-4 5 0,-4-2 1,0 2-2,-8-5 0,-2 1-68,2 6 1,-3-1-1,0 4 60,-10-2 0,-2 4-6,-4 0 0,-2 1-29,16 11 0,0 0 0,-2 1 42,-1 1 1,-1 0-1,-1 1 217,-1 1 1,-2 0 0,1 1-233,-3 0 0,-1 2 1,1 0-266,-3 1 0,0 0 0,0 1 241,-1 1 0,-1 0 0,-3 2-45,11 1 1,-4 2 0,-2 0-1,1 0 1,3 0-26,-1 0 1,3 1 0,0 0 0,-6 1-275,0 2 1,-5 0 0,-3 1 0,0 0 0,3 1 0,4 0-561,0 0 0,5 1 1,0 0-1,-4 2 947,-4 0 0,-5 2 0,-1 0 0,4 1 0,9-2 0,-8 1 0,7 1 0,-1 0 0,0 1 0</inkml:trace>
  <inkml:trace contextRef="#ctx0" brushRef="#br0" timeOffset="649">6953 3933 18571,'-45'-7'263,"-1"0"1,3 1-1,7 7-56,11 24-22,-1 4-17,0 4-2418,-1 3 2356,2 2-33,1-1-34,0 14-28,10-14-5,1 8 0,9-20 562,5-4-517,3-4 33,3-4 67,5-4 45,2-4 213,14-4-247,-5-6-16,9-4-34,-6-6 16,0-3-518,2-5 536,-1-2 1750,1-3-1728,-4 0-5,-2-2-3197,-5 0 3168,-4-2-391,-4-14 330,-4 11-23,-4-11 12,-3 18-12,-3 0 6,-2 5 6,-1 3 426,-6-2-426,-6 5-90,-1 3-28,-3 7 2841,3 6-2987,-2 5-156,-2 3-247,-1 5-504,-2 4-8722,-15 23 8464,19-17 1,-5 10 0,24-26-1</inkml:trace>
  <inkml:trace contextRef="#ctx0" brushRef="#br0" timeOffset="1248">8683 3972 16409,'6'-41'981,"-1"0"1,0 3-1,-3 10-440,-6 23-23,-10 2 90,0 4-4,-9 5-18,1 5 214,-19 19-339,8-3-141,-12 15-41,14-9 40,2 2-287,3-1-98,6-2-72,4 11-157,9-13-56,5 6 228,10-15-41,5-4 3,6-2 57,4-3 140,18-4-274,-5-4 294,-1-5 1,1-2-1429,10-5 1445,-14 1 0,-1-1 142,13-7-2678,0-2 2830,11-11-74,-18 5-207,6-8 165,-25 8-44,-6-2-57,-5-1-48,-5-2-56,-5 0-47,-4 0-48,-5 1-57,-5 1-43,-3 4 62,-3 2 22,-2 2 47,-4 4 196,-14 0-150,-3 6-3,0 2 1080,4 8-1325,15 5-240,0 4-512,2 5 2204,1 2-6800,1 6 5539,-1 5 1,11-13 0,2 0 0</inkml:trace>
  <inkml:trace contextRef="#ctx0" brushRef="#br0" timeOffset="2215">7247 5079 18927,'-23'-39'263,"0"-1"1,1 3 0,6 11 452,14 21-598,1 3 602,0 0-729,1 1 400,0 7-328,1 2 13,1 8 692,1 4-721,2 2 5,1 5-11,1 3 411,1 2-413,1 2-7,2-1 12,3 1-6,2-3 53,5-6 1,3-1-918,9 5 881,-5-7 1,2-4 61,12-4-5,-7-9 1,1-2-5,23-2-57,-18-2 1,0-2 45,18-8 2,0-3 0,-2-4-11,-1-2-1289,-5-2 1270,-1-3 12,-6 0-453,-9 1 1,-1-1 423,6-6 2,-8 3 1,-2-1 58,-4 0-39,-4 3 711,-8 8-684,-10 10 1227,-2 4-1227,-2 1-297,0 2 179,-2 8 1229,0 0-1212,-5 13 0,1-6 12,-7 12-12,3-10 11,-6 5-6,0-6 7,-3 1 4,-21 8-16,5-4-490,-18 5 490,19-12 0,-1 0-3226,-22 7 3226,19-8 0,1 1 6,-18 2-127,3-2 143,2-3 29,-12-5-1021,19-3 998,-7-5 279,22-3-262,-7-13-11,-9-19-23,10 6 2403,-2-10-2403,20 20 178,1 0-128,-3-5 18,2 5-46,1 1-5,4 9-11,5 7 1505,2 3-1556,0 2 15,3 0 0,-1 8 22,2-1 0,-1 9 492,1-2-503,8 11 15,-1-6-11,9 7 1,0-8-5,4 0-1,16 7 2,-5-8 5,13 6-15,-11-9 107,1 0-4,0-3-3,0 0-160,15 1-1333,-9-4 1187,11-1-247,-12-4-476,3-2-4097,2-2-2627,-3-2 7694,-4-1 1,-18 1-1,-7 1 1</inkml:trace>
  <inkml:trace contextRef="#ctx0" brushRef="#br0" timeOffset="3034">6070 5723 10562,'0'-5'4732,"0"1"539,0 4-4845,-69 13-1267,40 20 0,-1 4 944,-18-8 1,0 3-46,23 2 0,4 5 0,3-2-746,-2 3 0,1 0 755,-1 4 1,0 2-4,0 3 1,0 2-381,0 3 1,0 1 393,0 3 1,1 1-12,6-18 0,0-1 0,0 5 39,-1 1 1,0 5-1,-1 0 1,2-2-635,-2 5 0,1-3 1,-1 3 549,2-2 1,-1 3-1,0 0 1,2-4-14,-1 3 0,1-3 1,1 0-169,0 3 1,0-1 0,1 1 145,1-1 0,-1 0 0,1 1-19,2-1 0,0 1 1,1-1-29,1-1 0,1-1 0,1-1-191,0 0 0,2-1 0,1-1 86,2-2 1,1-1 0,2 0-214,3 18 0,4-2-386,3-3 1,4-2-251,2-4 1,2-2-947,2-4 1,3 0 1959,6 2 0,-1-4 0,3 3 0,0-5 0</inkml:trace>
  <inkml:trace contextRef="#ctx0" brushRef="#br0" timeOffset="3649">8953 5813 15603,'-1'-3'4156,"1"1"436,0 2-4250,19 40-2563,-6-8 2358,2 4 0,0 3-16,-5-8 0,-1 2-15,1 4 1,-1 3-18,1 3 1,-1 1-18,0 4 1,0 1-17,-2 3 0,0 1-20,-2 2 1,0 2-9,-2 3 0,-1 1-19,-1-18 1,-1 0-1,0 1-928,-2 3 0,0 0 0,-1 0 907,-1 2 1,0 1 0,-2 0-21,-1 1 0,-1 1 1,0 0-248,-1 0 0,-2 0 0,0 3-123,-2 0 0,-2 4 0,-1 0 1,0-3-956,0 2 0,-1-2 0,-1 3 1357,-1 1 0,-3 5 0,1-2 0,4-11 0,0-4 0,1-7 0,0 1 0,0-1 0</inkml:trace>
  <inkml:trace contextRef="#ctx0" brushRef="#br0" timeOffset="6753">14846 3098 5277,'-46'-10'-21,"0"-1"0,0 1 0,-6-3 0,3 3-35,7 8 0,5 3 1987,-12 4-2009,11 2 0,-2 2 33,-7 3 0,-1 2-208,0-1 0,-2 3 236,6-1 0,-3 3 1,4-2 13,1 2 0,0-1 11,-13 7 1,-2 2 7,17-7 1,0 2 0,1-1-3,-5 4 0,-2 3 137,-4 2 1,-3 4-1,1 0-144,10-5 1,2 1-1,-2 2 25,-3 3 0,-4 3 1,0 1-1,4-2 11,2-1 0,4-2 0,-1 2 13,-6 5 0,0 1 0,7-3 47,8-4 1,3-1-112,-7 15 1,0 4 119,14-16 0,1 2 0,0-1-37,-9 19 1,2 0-3,6 0 0,4-3-136,7-14 1,3-1 149,0-1 0,3 1 109,1 15 0,3 3-369,7 1 0,2 1 215,1 0 0,2-1-12,6-2 1,3-5-26,-2-13 1,2-3-12,3 0 1,1 0 76,4-2 0,1-1-80,3 0 1,2-2 16,3-1 1,3-2 77,2 0 1,3-2-45,2-2 0,3-2 6,3-1 0,1-1-52,4-2 0,2-2 47,-19-5 0,2-1 0,-1-1 9,3 0 0,1-1 1,0-1 81,2 0 0,-1-2 0,5-1-14,3-1 1,4-1-1,1-1 1,-2 0-291,4-2 0,-2 0 0,3-2 250,-3 1 0,4-1 0,0-1 0,-4-1 33,2-2 1,-4-2 0,1 0-40,1-1 1,0 0-1,0-2-2,-14 4 1,-1-2 0,0 1 0,1-1-13,-2 0 1,1 0-1,0-1 1,3-1 16,2-2 0,4-1 1,2-1-1,-2 0 0,-2 1-79,0-1 0,-2 1 0,0 0 1,2-1 30,0-1 0,3 0 0,0-1 0,-1 1 0,-3 0 11,-3 1 0,-2 0 0,-2 1 0,1 0-12,0-1 0,1 0 0,-1 1 0,1-1-7,-1 0 0,-1 0 0,1 0 0,0-1-6,-1 1 0,0 0 1,0 0-1,0-1 0,13-5 0,0-1 0,0 1-4,-2-1 0,1-1 1,-2 0 1,0 1 0,-1-1 0,0 0-4,-3 0 1,-1 0-1,2-2 6,-3 0 1,2-3-1,-1 1 1,-2 0-7,-1 0 0,-1 1 1,0-2-15,-5 2 0,2-2 0,-1 1 0,-4 1 33,11-11 0,-6 0 176,-3 0 1,-3 0-149,-4 1 0,-3 0 456,-5 1 0,-3-3-414,-3-14 0,-8-4-62,-12-4 1,-7 0 79,2 20 0,-2 0 0,-3 2-120,-6 0 0,-5 0 1,-1 5-9,-10-5 1,-4 3-3,-3 0 0,-6 1 179,-1 5 0,-6-1 0,-4 3-210,9 6 0,-3 2 0,-1 1 0,-1 0-112,1-1 1,-1 1-1,-1 0 1,0 2 123,-2 2 1,-2 0 0,1 2 0,2 2-13,-1 1 0,3 2 1,-7 2-207,9 2 1,-6 0 0,-4 1-1,0 1 1,2 0 0,5 0 206,-5 0 1,5 0-1,0 2 1,-4-1-31,2 1 1,-5 1-1,-2-1 1,1 1-1,2 1 1,6 1 31,2 1 0,4 0 0,2 1 0,0 1-87,-3 0 1,0 1 0,0 0 0,0 0 80,-1 1 0,1 1 1,-1 0-1,1 0-17,-1 1 1,0-1 0,0 1 0,0 1 2,0 0 1,0 0-1,0 1 1,0 0-15,0 0 0,1 1 0,-1-1 0,1 1-48,-1 0 1,0 1-1,1 0 1,0 0-62,0 1 0,1-1 0,0 1 0,0 1-207,0 0 0,0-1 1,1 2-1,0-1-389,1 1 1,0 0-1,1 1 1,0-1-504,-9 4 1,2-1 0,1 1 1283,6-2 0,1-1 0,5-1 0,3-1 0,6-2 0,-7 3 0</inkml:trace>
  <inkml:trace contextRef="#ctx0" brushRef="#br0" timeOffset="7268">14234 3981 19578,'-45'-12'-67,"4"9"133,20 29-967,-1 1 1000,2 4 393,1-2-288,3 2-47,3 8 195,6-11-172,4 6-52,9-15 43,13 1-192,2-7 78,11-2 300,-5-8-258,3-2 77,2-5 78,2-3 206,14-11 58,-12 1-169,-7 0 0,-1-2-272,2-7 331,5-10-1213,-16 8 994,-4-1-94,-4-3-110,-4 0-119,-3-1-81,-5 1-50,-4 1-25,-5 4-23,-4 2 216,-2 5-184,-3 3 94,-3 4-2773,-2 4 2961,-4 2 84,-3 4-107,-1 1 258,-1 4 70,1 2-33,1 2-81,4 4-87,4 0 433,4 3-633,5 2-277,5 3-209,4 2-864,3 4-1560,7 3 2944,4 5 0,-2-14 0,1-1 0</inkml:trace>
  <inkml:trace contextRef="#ctx0" brushRef="#br0" timeOffset="7678">16302 3573 15317,'-49'-8'279,"0"0"0,3 1 0,7 8 716,8 27-347,3 3-368,4-1-167,7 0-120,7-2 1411,6-2-1302,8-2-247,15 5-345,4-8-43,12 1 162,-4-10 602,2-4-256,2-2-539,1-3 865,-2-1 1310,-3-3-799,-2-2 230,4-8-239,-12 0-15,1-6-148,-14 2-114,-5-10-555,-7 3-239,-5-7-128,-8 5-155,-4 0-72,-4-1-71,-1 1 60,-1 1 320,-9-5 126,9 9 165,-5-2 76,13 12 55,0 2-110,2 4-133,1 1-151,-1 6-253,-1 3-363,-2 6-2203,-1 5-4153,1 2 7485,3-2 1,8-7-1,5-5 1</inkml:trace>
  <inkml:trace contextRef="#ctx0" brushRef="#br0" timeOffset="8411">14713 4756 23073,'-16'-43'144,"-1"0"1,1 4 0,4 7-5848,8 18 5856,1 4 1371,0 2-1445,1 4 749,0 1-934,1 2-147,0 5 685,4 2-334,0 6 3443,3 2-3493,2 1-24,3 4-23,3 0 45,4 1-67,3 1-293,4-2 417,3 0-31,4-3 180,2-1 72,4-2 161,20-2-315,-11-5 362,16-2-1071,-19-5 1090,0-4-6,-1-3-7,-1-5 21,-3-2-1841,0-4 1786,-2-1-815,-10 3 1,0 0 852,15-9-54,9-9-38,-19 11-55,-5 2-93,-3 2 124,-6 1-302,-3 2 611,-6 2-853,-2 2 1643,-5 4-1864,-1 1 1705,-1 3-1903,0 2-112,-2 2 24,-2 0 316,-1 1 187,-1 1 192,-3 2 247,-2 4 204,-2 3 88,-2 2 58,-3 3-17,-1 2-448,-1 2-202,-4 2 0,-1 0-329,-2 2-228,-1 1 20,-1 1-20,-17 13 86,9-8 233,4-6 0,-1-1-3321,-7 5 3391,-13 4 232,16-13-24,0-3-10,1-4-33,2-2-373,1-4 300,1-2-34,1-3-21,2-2-277,0-3 19,2-2-72,1-4 33,-6-7 3225,10 2-3164,-4-5 1,13 5 44,3-1 240,2 0 565,2 2-436,2-7 23,2 8-1,2-4 14,1 9 25,1 2-12,0 1 17,2 3 103,-2 1 1,2 1-120,0 1-66,1 2-66,1 3-49,2 2-21,1 1-17,3 1-90,1 0-15,4 1 138,3 0 77,3-1 75,21 3-433,-4-5 488,16-1-40,-19-5 1,-1-2-625,24-3 617,-19 1 1,0-1 49,19-7-28,1 0-10,-1-3-72,-2-1-1034,-3 0 821,-3-1-277,-4 0-507,-4 1-1153,-5 1 2147,-2-1 1,-17 7-1,-3 1 1</inkml:trace>
  <inkml:trace contextRef="#ctx0" brushRef="#br0" timeOffset="9319">13384 5728 11476,'-6'-3'2187,"1"1"-1366,5 2 1176,0 0-1130,-69-14-661,41 13 143,-14-5 1,0 4 312,16 12 53,-2 4 137,-1 7-7,-3 3-1093,6 1 1,-1 1 789,-15 21-265,12-13 0,0 1-56,7-5 1,1 0-29,-2 3 1,-1 2-104,2 0 0,-3 4 40,-5 11 1,-3 7-1,2-3-144,0 0 0,1 1-415,8-14 0,-3 4 1,1 0-1,3-4 402,-4 10 0,4-3-881,-1 1 0,0 1 869,2 0 1,1 0-118,0-2 0,1 1-3,2-1 0,0-1-46,2-1 0,0-1 19,3-2 0,0 0-16,2-4 1,2 2-394,1 10 0,2-1 310,1-14 1,2 1-956,4 17 1,3-2-794,6 2-602,-2-23 1,2-1-3650,6 1 6284,-1-8 0,-8-12 0,-3-5 0</inkml:trace>
  <inkml:trace contextRef="#ctx0" brushRef="#br0" timeOffset="9911">16816 4940 15963,'-5'-6'3848,"1"2"-3065,4 4 2104,0 0-2825,-41 6 47,35 13-790,-28 12 782,47 15-1715,4 7 1671,-7-24 1,2 1-987,1 4 1,1 0 968,1 3 0,2 0-10,0 3 0,2 1 2,0 3 1,0 0-4,2 2 1,-1 1 1,0 2 1,0 1-7,-1 1 0,-1 4-726,-4-2 0,-1 6 0,-1-3 658,-4-10 0,-1-1 0,-1 1-20,1 16 1,-1 2 0,-3-3-447,-3-13 0,-3-3 0,0 1 287,-1 0 1,-1 1 0,-2 2-1402,-1 1 0,-3 4 0,0 0 0,0-2 1619,-3 9 0,0-2 0,1-1 0,0-5 1,1-1-1,0-6 0,2-5 0,-1-1 1</inkml:trace>
  <inkml:trace contextRef="#ctx0" brushRef="#br0" timeOffset="15004">8930 5792 20202,'9'-3'1315,"5"3"-1352,34 18-359,-7-1 275,-11-5 1,0 1-46,16 10-1546,3 3 1612,1 4-120,0 3 59,-13-6 0,1 1 30,-10-5 0,1 0 64,9 9 0,-1 1-11,-10-9 0,-2-1-1092,1 2 1,-1-1 1106,0 0 0,0 0 7,-1-1 0,1 1-340,7 8 1,0 1 347,-8-8 0,-1 0 5,7 7 0,-1 1-32,8 13-13,-1 1-12,0 1-14,-2 2 17,-10-14 1,2 2-61,0 2 1,2 1-121,7 11 0,1 0 52,-7-11 0,-2-3-86,1 0 1,-2-4-576,11 12-342,-1-4-2575,0-2 985,-2-5 2814,5 2 0,-19-19 0,-1-1 1</inkml:trace>
  <inkml:trace contextRef="#ctx0" brushRef="#br0" timeOffset="15604">13135 5726 13043,'-5'-4'1786,"1"1"-295,4 3-1407,-60-25-2018,35 18 1934,-12-6 0,-1 2-22,10 15 55,-5 4 18,-6 5 50,-6 4 50,-5 6 39,-7 5-612,27-12 1,-2 1 572,-1 2 0,-1 0 6,-2 2 0,0 2 13,-3 1 1,0 0 0,-1 2 0,-2 3 42,1-1 0,-4 3 0,-1 0-51,-2 2 1,-1 1-1,-2 1-671,4-2 0,-2 1 0,1 0 0,1-2 548,-4 3 0,2-1 1,1-1-5,4-2 1,0-1-1,4-1-95,-1 0 1,3-2 89,2 0 1,0-1-299,4-1 0,1 0 273,3-2 1,1 0-3,-5 7 0,2 0 738,-13 13-752,8-5 0,2-2-11,3 0 796,8-11 0,2 0-841,0-3-51,3-1-55,1-1 890,1-3-1210,2-2-499,3-3-1108,1-4-656,2-1-3282,3-4 6038,1 0 0,2-3 0,0 1 0</inkml:trace>
  <inkml:trace contextRef="#ctx0" brushRef="#br0" timeOffset="16346">10640 6975 15573,'3'-42'287,"-1"-1"1,1 4 0,-5 10-176,-11 19 1247,-3 4-1291,-3 1-18,-3 3 489,-5 1-293,-16 10-85,7 0 125,3 4 1,0 3-1373,-7 7 1292,12-6 1,0 2 215,-11 13 60,-1 6-109,1 5-28,2 6-196,19-22 0,1 0-143,0 2 1,1 1-27,0 1 0,1 1-134,1 0 0,2 1-892,0 1 1,2 0 865,2 0 0,1-1 1,2 0 0,2 2-684,4 9 1,4 1 664,0-12 1,3-1 3,4 8 0,3-3-147,18 8 264,8-6 379,-4-17 0,4-1-303,-9-6 0,2-2 17,8-2 1,5 0 0,-3-3-776,0-2 1,0-3 772,16 1 1,0-2 0,-16-3 0,-1-3 256,0 0 0,1-1-236,-2-2 1,2-3 38,-4-2 0,1-1 0,-1-1 8,6-4 1,-2-1 11,15-6 0,-3-3 14,-18 6 0,-2-2 134,12-11 0,-1-2-107,-13 8 1,-2-1-57,10-9 0,-4 0 45,-16 10 0,-2 0-26,-2 0 1,-2-1-26,-2 0 1,-2-1-21,-2 0 0,-2-1-8,-2-1 0,-1 0 5,-1 0 0,-3-1-5,-1 1 0,-3 0-592,0 0 1,-3 0 588,-2 2 0,-3 0 0,-1 2 0,-3 1 186,-22-22-181,16 27 1,-4 2-148,-18-4 0,-2 3 125,8 6 0,-1 1 0,-15-1 1,0 3 2,11 7 0,2 2-6,-1 1 1,-1 2-4,0 1 1,0 1-6,1 2 0,-1 1 0,-15 7 0,-1 2-23,15-1 1,0 1-9,-13 5 0,2 3-11,15-4 0,3 3-3,0 1 1,0 2-12,1 1 0,-1 3-35,-2 8 0,-3 6 1,5-2 0,1-2 1,1 1 19,1 1 0,-2 3 0,7-3-20,9-8 0,4-1-47,-9 28 34,10-2 33,7-1 33,9 0-28,6-16 1,4 0-62,9 21 31,-4-21 0,3-2 975,13 13-1124,4-3-36,-7-18 0,4-1-126,5-5 1,1-1 168,1 0 0,1-3-524,0-6 0,-1-4-2847,20-3 3594,-25-4 1,-3-2 0,3 0 0,-1 0 0</inkml:trace>
  <inkml:trace contextRef="#ctx0" brushRef="#br0" timeOffset="18056">16640 4960 8842,'-4'-3'4296,"1"0"900,3 3-5037,14-23-8,-4 17 19,13-17 21,-5 27-3,4 3 14,3 5 106,23 13-247,-8-2-1083,-10-7 1,1 1 1116,19 11-50,-23-13 0,2 0-1,2 2 1,0-1 48,4 2 1,0-2 1,3 2 1,0 0-7,3 0 0,0 0-4,2 0 0,1 0-5,-1 0 0,2 1-489,-2-2 1,2 1 0,-2 0 450,6 2 0,0 0-9,-7-4 1,1 1 0,-1 0 38,19 7 0,-4-1-81,-13-5 0,-2 0-18,12 4 0,-1 2 3,-9-2 1,-3 2-135,-4-1 0,-1 2 180,3 5 1,-3 1-12,9 13-553,-16-4 547,-14-16-16,-3 0 1573,-1-2-1736,5 5 1361,-2-8-2844,12 8-1699,-8-16 3356,10 1 0,-16-9 0,-1-1 0</inkml:trace>
  <inkml:trace contextRef="#ctx0" brushRef="#br0" timeOffset="19171">21854 3113 3191,'-35'-47'324,"0"1"1,2 3 0,0 10 1537,-11 21-1733,3 6 0,-2 3-57,8 0 1,-2 1-569,-16 2 0,0 2 689,11 1 1,-1 2 200,0 2 0,-4 2 0,2 1-284,-8 1 0,-1 3 157,7-2 0,-3 2 0,3 0-43,-6 5 1,2 0 139,-3 3 0,1 1-415,-2 3 1,1 1 354,0 3 1,0 1-122,17-8 0,1 0 0,0 1 115,0 2 1,0 0-1,1 2-150,-1 0 0,1 1 0,0 0 107,1 2 0,0 0 0,0 1-100,1 1 1,1 0 0,0 1-25,1 0 0,1 0 0,0 1-33,3-1 1,0 1 0,1 2-10,-3 13 0,0 3 0,4-2-28,-1 7 1,3 1-30,7-10 0,1 3 0,4-4 51,7 2 1,5-3-195,5-1 0,5-1-1,3-3 1,6-2 6,5-2 1,4-3 24,6-1 1,3-3 33,4-2 1,4-2 19,3-1 1,3-3-205,3-1 0,2-2 308,3 0 0,1-3-30,-19-6 1,1-1 0,0-1 178,-1 0 1,1-1 0,4-1-146,12 0 1,6 0 0,1-2-1,-5 0 61,-6 0 0,-4-2 0,3 0-131,6 0 1,5 0 0,-1-1 0,-7-1-14,-11-3 1,-5-1 0,0 0 32,1-1 0,1-1 0,0-1-3,0 0 1,0-2 0,4-1-7,1-1 1,4-2 0,1-1 0,-2 0-20,4-1 0,-2 0 0,2-1-3,-1 0 0,3-1 1,0-1-1,-3 1-3,2-2 0,-2 0 1,0 0-271,2-1 0,1-1 0,-1 0 268,2-1 0,-1-1 1,1 0-19,0-2 1,0 1 0,0-2 21,-1 0 0,1 0 0,0-2-46,-1 1 1,0-2 0,0 1 48,-1-2 1,-1 1 0,0-1 142,-1 0 1,-1 1 0,0-2-144,-3 1 1,0 0 0,-1-1 7,-2 1 1,-1 0 0,-1 0-5,-3 0 1,0 0-1,-1 0 4,-3 1 0,-1-1 1,-2 1-1,-2 0 0,-1 0 0,-1-1 3,10-12 0,-3-2 0,-5 2 0,-4-2 3,-5 2 0,-4-2-12,-4 2 1,-5-1-3,-4 2 0,-4-1-17,-5 2 0,-5 1 278,-3 1 0,-4 1-284,-5 0 1,-5 3 413,-4 0 0,-4 1-417,-4 2 1,-2 1-3,-6 1 0,-1 2-3,-5 0 0,-1 3-246,-4 0 0,-1 1 246,-4 1 0,-1 2 13,19 7 0,0 0 0,-1 1-4,-1 1 1,-1 0-1,1 0-5,-1 1 0,0 0 0,-3 1-34,-1 2 1,-3 0-1,-1 0 1,3 1-8,-5 1 0,3 0 0,-3 0 10,3 1 1,-4 0-1,1 1 1,3 1-314,-2 2 1,3 1 0,-1 0 247,-2 2 1,0-1-1,-1 2-210,-1 1 0,0 1 0,0 1 143,-2 1 1,1 1-1,0 0-98,-1 2 1,0 0 0,0 0-61,0 2 1,0 1-1,1 0-257,1 0 0,-1 1 0,2 0-336,1 1 1,0 1-1,1 0 1018,-4 3 1,0 1 0,5-3 0,7-2 0,4-1 0,2 0 0,1 1 0</inkml:trace>
  <inkml:trace contextRef="#ctx0" brushRef="#br0" timeOffset="19653">21032 3629 18752,'-42'-29'209,"0"-1"0,4 2 1,6 11-187,17 22 314,0 4-62,-2 5-20,-11 12-101,-2 7-101,2 1-27,5-2 91,13-10-55,3 0-167,4-2-35,3 0 3,4-2 4,3-1 18,7-2 109,4-1 287,15 0-46,-6-5 43,12-2-3358,-9-5 3445,1-4 74,0-2 65,-1-3-637,-2-4 615,-2-1-245,-4-2-41,-4-2 82,-2-7-264,-7 4-75,-2-6-106,-6 8-47,-3 0-285,-1 0 346,-3 1-14,-2 1-22,0 0 711,-8-10-605,7 11 24,-5-6 17,9 14-248,1 2 168,2 2 3274,1 1-3753,1 10 524,1 0-1086,3 11-997,5-2-2226,7 2 3556,8 4 0,-10-12 0,1 1 1</inkml:trace>
  <inkml:trace contextRef="#ctx0" brushRef="#br0" timeOffset="20012">22635 3310 9546,'-49'-10'559,"0"-1"0,4 1 0,4 3-201,1 6-55,1 6 2503,-1 3-2540,2 6 13,-1 4-76,3 4 83,2 2 1258,3 2-503,-5 11-314,15-9-3,0 13-164,17-20-211,8 3-184,8-10-63,7-1-137,5-3-233,6-2 155,3-3-46,3-4 1,2-1 434,11-4-983,-10 1 0,-1-3 1488,2-5 703,-3-3-689,-2-2-1515,-6-2 1354,-4-1 1267,-7-2-1554,-4-9 1738,-7 5-2379,-7-5-308,-8 9-116,-6 3-202,-8 3 208,-5 2 154,-7 4 214,-4 2 221,-4 5 41,-1 1 3112,0 7-5650,-16 12 2842,11 5 1,8-3 0,20-6 0</inkml:trace>
  <inkml:trace contextRef="#ctx0" brushRef="#br0" timeOffset="20754">20399 4929 17538,'-45'-11'544,"-1"0"1,3 2 0,4 8 99,1 34-1107,-3 7 731,18-16 0,0 2-1195,-2 3 1,-1 2 1107,-1 4 1,-2 1-36,-1 4 0,0 1-828,-2 4 0,-1 2 909,-1 1 0,-1 5-83,10-14 1,-1 5-1,-1 0 1,2-2-577,-3 4 0,2-1 0,-1 2 499,0-1 0,0 3 1,0 0-1,1-3-227,0 3 0,2-2 1,0-1 218,0 2 1,0-1 0,0 1-88,1 0 1,0 0-1,1-1 58,0 0 1,2 0-1,0-1-75,1 0 1,0 0-1,1 1-11,2-2 0,1 0 0,0 0-86,2-1 0,0 1 0,2 0-17,1-1 0,1 0 1,1 0-43,1-1 0,2 0 0,0 1-34,2-2 1,0 1 0,2-1-168,1 21 1,3-2-106,1-1 0,4 1-408,2-9 1,4 4-1,0-5-472,3 8 0,2-3 70,-2-9 0,2 2 0,1-5 1301,8 5 0,-2-6 1,3 4-1,1-4 0</inkml:trace>
  <inkml:trace contextRef="#ctx0" brushRef="#br0" timeOffset="21203">22642 4597 19724,'43'47'312,"0"-1"0,-11-8 1,-2 2-1,-5-4-225,-10-4 0,-2 0-1678,6 15 1,-1 3 1626,-5-7 1,-2 0-18,1 5 1,-1 2 0,0 4 0,-1 0-885,1 3 0,0 1 856,0 3 1,-1 1-7,-2-20 0,0 0 1,0 0 2,-1 1 1,1 0-1,0 0-11,0 1 1,1-1 0,-2 1-10,1 0 0,0 0 1,0 0-25,-1 1 0,0 0 0,-1 0-47,-1 1 0,0-1 1,-1 1-59,-1 1 1,0-1-1,-1 1-95,-1 1 1,-1-1-1,-1 1-134,-1 0 0,-2-1 0,0 1-245,-1 0 0,-1 0 0,-2-1-689,0 0 0,-2-1 0,0 1 1324,-3 5 0,-1 0 0,1-5 0,2-6 0,0-4 0,0 0 0,-1-1 0</inkml:trace>
  <inkml:trace contextRef="#ctx0" brushRef="#br0" timeOffset="21843">20094 4965 15145,'-41'-16'199,"-1"-1"1,3 2 0,4 8 63,-1 20 35,-5 6-1,-6 5-6,-5 5-160,24-12 1,-3 1 111,-16 13 0,-2 1-1943,9-6 1,0 0 1756,4-2 1,-2 2 0,2-2 32,-4 4 0,-1 0-221,2-1 0,-1 2 0,1-2 237,-6 5 1,0-1-151,8-4 0,-3 1 1,4-1 143,-1 0 1,2 0-73,-13 12 1,2 1 44,12-11 0,1 2 22,-9 7 1,3 1-21,14-13 1,2-1-17,1-1 0,2 0 41,-18 22-21,5-3 413,3-3-436,5-3 729,3-3-751,4-2 195,3-4-229,3-3 1940,3-5-1968,3-3 1718,3-5-1769,1-3-61,2-2 1404,1-3-1566,1-2 337,4-1-947,1-5-516,2-1-656,1-6-1098,3-3-1058,2-1 4240,4-5 0,-8 10 0,-1 0 0</inkml:trace>
  <inkml:trace contextRef="#ctx0" brushRef="#br0" timeOffset="22237">18650 5711 16244,'-46'-33'256,"1"-1"0,3 3 0,6 13-77,12 27-22,-1 6 1289,-2 3-1295,1 6 140,-14 21-145,9-5-475,4-1 0,-2 4 432,5-1 1,1 0-62,-1 2 0,1 0-17,0 3 1,3-1-7,6-12 1,1 0 10,-4 16 1,0-1-20,6-11 1,0-1-450,-3 10 0,2-1 449,1 12-5,6-4 5,3-6 6,8-5 11,6-6 73,23 3 0,0-15 23,20 0 21,-4-17 1,8-4 11,4-7-73,-30 0 0,1-2 2,0-1 1,0-2-6,0-2 1,-1-1 4,0 0 1,0-1-3,-3-1 0,0-1 109,8-8 1,-1-1 2,14-14-101,-21 12 0,-2-1 73,1-14-34,-5-4-33,-7-5-45,-6-4-22,-6-6-20,-5 27 0,-2-1-3,-1 0 0,-3-2-896,-7-13 1,-3-1 887,2 12 0,-2 1-1,-5-10 1,-4 1-134,-2 6 1,-4 2 197,-8-5 0,-1 3-56,7 6 0,1 2-39,-3 2 0,2 5-117,5 9-191,5 7-286,3 4-548,5 7-1741,2 5 2911,0 9 0,6-6 0,1 0 0</inkml:trace>
  <inkml:trace contextRef="#ctx0" brushRef="#br0" timeOffset="25970">22645 4674 10853,'-4'-2'4402,"1"0"-2671,3 2-1658,-2-13-17,8 9-11,3-9-1,11 13 96,19 4-44,-5 0 27,13 5 28,-9 2 185,20 9-1774,-12-3 1499,-15-4 1,0 1 61,13 8-16,2 2-18,2 4-21,1 1-40,3 3-431,1 1 397,-14-9 1,1 3-18,1 3 1,1 0-820,-1 1 1,0 1 816,-3 0 0,-2-1-12,-11-7 1,-1 0 8,1 1 0,0 0-3,0 0 1,1 1-7,0 1 1,1 0 5,1 1 0,1 0 6,1 0 0,1 0-1107,1 1 1,2 0 1064,1 0 0,1 1-40,1-1 1,3 1-1205,-3-3 0,4 2 1,2 1-1,-3-3 1311,0 0 0,-1-1 0,-1 0 0,8 4 0,0 1 0,-7-5 0,12 6 0</inkml:trace>
  <inkml:trace contextRef="#ctx0" brushRef="#br0" timeOffset="27053">27181 2874 8871,'-4'-49'773,"-1"0"0,-15-13 0,-5 7-2373,-13 10 1796,3 12 0,-2 2 157,-20 5-177,25 14 0,-2 1-1121,-3 1 1,-1 1 1137,-3 1 1,-3 2 37,-1 1 1,-3 2-1,1 0-383,-10-1 1,0 2 246,6 1 0,-2 1 0,2 2 56,-7 1 1,2 2-4,-2 2 0,-1 2 6,1 2 0,-1 2-616,1 1 0,0 1 599,1 3 1,1 1-1,2 1 0,1 2-244,3 2 0,1 2 210,3 1 1,3 2-18,1 1 1,3 3 218,3 2 0,1 2-196,4 2 1,2 2-10,1 3 0,3 3-92,3 2 1,2 2 27,2 4 1,3 2-18,1 3 1,4 2-11,3-20 1,2 1-1,1 1-2,1 1 1,0 0 0,2 0 72,2 1 1,1-1 0,1 0-119,0 0 1,2 1 0,2-1-13,2-2 0,1 1 1,2-1-160,1-1 1,2 0 0,1-1 174,2-2 0,1-1 1,2-1 5,14 16 0,2-3 33,5-4 1,3-3 22,2-4 0,3-5 25,4-2 0,2-5-1,-17-10 1,1-3-1,0 0-100,2-2 0,0-2 0,0 0 111,2-1 0,-1-2 1,2 0 8,-1-2 1,1-1 0,0-1 9,0 0 0,0-1 1,0 0 171,0-3 1,0 0-1,0-1-150,0-1 1,0 0 0,-1-2 32,1-1 1,0-1 0,-1 0-56,1-2 0,0-1 0,0-1-22,0 0 0,0-1 0,-1-1-10,2 0 0,-2-2 1,1 0-25,1-1 0,-1-1 0,0 0 0,0-1 0,-1-1 1,1 0 176,-2-1 1,1-1 0,-1 0-188,-1-1 1,-1 0 0,0-1-203,-2-1 1,-1 0 0,0-1 188,-2 0 1,-1-1 0,-1-1 1,14-13 1,-1-1 23,-4-2 1,-1-2-36,-4 1 1,-1-2 5,-4-1 0,-2-1-14,-2 1 0,-2-2 16,-3 2 1,-4-2-11,-2 2 0,-3-1-1,-4 1 1,-4 0-15,-1 3 1,-4 0 2,-2 2 1,-9-1-53,-13 6 1,-9-4-1,-4 2 1,2 4 65,-9-6 1,-4 2-14,5 7 1,-7-3 0,0 2 0,2 7-69,4 10 1,2 6-1,0 1 66,-5-2 1,0 2 0,-1 1-7,-2-1 1,-1 2 0,0 0-6,-2 1 0,-1 1 1,0 1-22,-1 0 1,0 1 0,0 0-77,-1 1 0,0 1 0,1-1-4,-1 1 1,1 1 0,0 0-11,0 0 1,2 1 0,-1 1-140,2-1 0,0 1 0,1 1-151,2 1 0,0 0 0,0 0-297,3 1 0,0 1 0,0 1-1108,-17 3 1,0 3 1837,18-4 0,-1 1 0,5 0 0,6-1 0,2-1 0,-27 8 0</inkml:trace>
  <inkml:trace contextRef="#ctx0" brushRef="#br0" timeOffset="27488">25886 3344 11784,'-44'-16'453,"1"1"1,2 0-1,5 6 267,8 10-624,-2 3 1045,-12 13-1102,11-1 824,-18 20-818,26-10 864,-4 9-831,16-10 0,5-1 1204,3-2-1114,8-2 22,5-2 17,8-3-16,7-1 150,23-3-190,-8-5 42,15-1-59,-16-9-16,1-1 5,-3-6-3015,-1-3 3032,-3-3 17,-4-2 167,-5-1-161,-4-3-11,-7-1-23,-4-3-12,-5 0 171,-3-1-182,-5 2 3213,-4 1-3235,-6 2-17,-2 4 130,-4 1-147,-1 5-16,-3 1-6,-1 5-17,0 2-11,1 3-34,0 1-38,2 1-35,4 2-66,0 3-57,4 5-89,3 2-152,3 3-218,4 3-369,2 2-533,7 2-924,3 1-1238,9 1 2935,8 3 0,-11-13 1,1-1-1</inkml:trace>
  <inkml:trace contextRef="#ctx0" brushRef="#br0" timeOffset="27843">26934 3236 9694,'0'-5'5466,"0"1"325,0 4-5623,-63-33-22,39 31-48,-18-10 0,2 7-36,20 23-18,-6 8-4,12-4 44,5 9-12,5-8 18,9 6 28,6-11 16,9-2-4,3-2 144,19-2-117,-9-5-398,13-3 420,-14-6 95,-1-4-128,-2-5-12,-1-2-5,-2-4 151,5-12-146,-11 5 51,4-24-112,-15 16-17,-2-10-3284,-5 12 3284,-3 1 0,-3 3 0,-5 1 0,-3 4-17,-5 1 48,-4 4-65,-1 3-61,-14 2-56,10 6-79,-8 1-140,14 7-201,3 3 2958,2 7-4018,1 5-1981,1 4 3556,-1 8 0,7-14 0,1 0 0</inkml:trace>
  <inkml:trace contextRef="#ctx0" brushRef="#br0" timeOffset="28476">25654 4604 14536,'-38'-23'337,"-1"0"1,5 1 0,3 7 2098,1 22-1983,-12 15-246,-5 4-117,19-7 0,-1 3 39,-10 10 0,-1 1-1229,7-5 0,0 1 1142,-13 12 0,0 1-3,10-9 1,1 1-5,0 1 1,0 2 10,3-1 1,-1 3 0,2-1-250,-3 5 0,1 1 212,6-6 0,-1 2 1,4-3 4,2 2 0,2 0-242,-2 14 1,2 1 232,6-14 1,1 0 5,-1 9 0,2 3 23,3 9 0,3-3-32,3-21 1,0 0 262,-1 19 0,2-2-248,1-1-11,1-3 72,-1-1-73,0-3 1434,-2-2-1445,0-4-5,0-5 775,0-4-1392,2 2-296,1-13 656,4 0 268,4-14 0,-2-3 0,0-2 0</inkml:trace>
  <inkml:trace contextRef="#ctx0" brushRef="#br0" timeOffset="29143">27340 4430 11290,'-1'-5'4161,"0"2"494,1 3-4100,13-39-230,-5 29 57,11-29-96,-7 41-17,2 3 96,2 5-29,2 4-11,2 6-253,4 5 24,2 6-131,3 7-4250,4 5 4246,2 6 19,-16-22 0,0 1-238,1 3 0,1 0 248,0 3 0,0 1 2,1 2 0,1 0-11,0 3 0,1 0 5,-1 1 1,1 2 6,0-1 0,1 1-6,-2 0 1,0 2 6,-3-4 0,1 3 1,-2-2-9,2 6 0,0 2-12,-5-8 1,0 2 0,-2-3-66,-1 4 1,-2 0-344,-4-3 0,-1 3 0,0-1-745,-1 5 1,-1 2 1178,-1-4 0,-1 4 0,-2-9 0,0 11 0,-2-3 0</inkml:trace>
  <inkml:trace contextRef="#ctx0" brushRef="#br0" timeOffset="29915">25454 4719 19255,'-9'-12'1461,"-1"10"-1175,1 32-23,-2 9-5688,-3 7 5638,-3 9-29,1-5 1,-1 4-1,4-11 1,-1 3-86,-4 11 0,-2 7 0,1-4-159,0 0 1,0 0 92,2-5 1,-1 2 0,1-2-409,4-14 1,0-1 0,0 2 416,-2 2 0,0 4 0,0 0 0,0-3 0,0 4 1,1-3 0,-2 4-33,3-5 0,-2 5 0,1 1 0,0 0 1,1-2-20,1 2 1,2-2-1,0 1 1,1 2-150,1-2 0,-1 2 0,2 1 0,-1-1 0,2-3 141,0 2 0,1-2 1,1-1-1,1-1-13,0 14 0,3-1 0,1-5 74,2 3 1,2-4-146,2-1 1,2-2-63,0-3 1,4 1-305,0-8 0,2 0 0,0-1-334,2 4 1,2-2-1354,6 12 0,1-3-1629,-10-20 0,-1-4 3783,13 20 0,-15-23 0,-5-10 0</inkml:trace>
  <inkml:trace contextRef="#ctx0" brushRef="#br0" timeOffset="33514">26671 4653 8366,'-4'-6'5041,"0"1"-3787,4 5 4342,0 0-4773,-10-18-476,7 13-50,-8-14-45,11 19 1631,0 0-1861,3-1-11,-3 1 185,3-1-4161,3 9-5210,0-2 9175,5 4 0,-6-5 0,-1-3 0</inkml:trace>
  <inkml:trace contextRef="#ctx0" brushRef="#br0" timeOffset="35222">26900 4578 6955,'-5'-5'3299,"2"0"-2123,3 5 6839,0 0-7253,-31-21-152,24 15-134,-24-16-123,31 20-79,0 0-55,0-3-62,2 1-28,0-2-28,1-1-6,1 1-17,0 1 18,1-1-1,-2 2-6,0 1-10,-2 2-863,0 0-186,0 6-934,3-1-3075,2 7 4979,4 0 0,-4-5 0,0 1 0</inkml:trace>
  <inkml:trace contextRef="#ctx0" brushRef="#br0" timeOffset="43336">27277 4511 9789,'-4'-3'2313,"2"0"3831,2 3-5830,-23-13-46,17 9-48,-16-10-41,22 13 336,0 1-459,1 4 6,1 0-23,3 5 11,2-1 6,1 0-11,2 0 5,1 1 96,16 8-96,-9-6-16,12 7 5,-13-7-5,1-1-1,-1 1 12,1 0-17,0 1 17,0 1 0,1 2 5,1 0 73,13 11-67,-5-5-6,-2 0 1,0 0-399,7 6 367,-4-2 1,0 0-517,5 7 586,10 12-885,-13-11 925,-1 2-6,-2 1 0,-1 4 0,-2 0-5,-2 2-23,-3 1-5,-3 1-22,-1 0 4,-7-12 1,-1 1-17,4 17-22,-5-19 0,-1 2 13,0 0 1,0 0-20,3 19-683,-3-17 1,1-1 671,3 16-17,1 1 11,1 1-5,-1 1-1,0 2 7,-2 2 10,-2 3 6,-3 1-14,-2-28 0,-2-1 3,0 0 0,-2 1-1,0 0 1,-2 0 2,0-1 1,-2 1-6,-1-1 0,-1 0-3,-1 0 1,1-1-7,-1 0 1,0-1 5,-9 30 0,0-3-16,2-2-40,0-3-61,4-1-135,3-2-206,4-1-387,2-1-667,4-2 1475,4-12 1,1-1-1,-2-3 1,6 12 0</inkml:trace>
  <inkml:trace contextRef="#ctx0" brushRef="#br0" timeOffset="43935">27344 4297 18375,'26'-4'1149,"3"0"-825,-1 4-55,5 0-11,4 2 201,25 2-2280,-12 2 1908,-16-2-1,1 1-1053,16 2 1101,1 2-11,4 1 0,2 3-73,-27-6 1,0 0-6,2 2 0,-1 1 2,3 0 1,-1 2-17,3 1 0,-1 1 0,2 1 0,-1 0-6,1 3 0,2 1-627,-2 0 1,1 2 0,-1-1 615,6 6 0,0 0-5,-6-3 1,1 2-1,-2-1-476,2 4 1,-3 0 466,1 2 0,0 1 5,-2 1 1,0 0-3,-1 1 0,0 1 22,-2 0 0,0 1 3,-1-1 0,-1 1-3,-2-1 1,1 2 21,6 12 1,-1 0-32,-9-12 1,-2-1 0,6 9 0,-2-1 22,2 11-16,-6-6-32,-5-3 14,-5-3-27,-3-3-107,-3-2-376,0-2-1606,-2-3 2111,1 3 0,-3-18 0,0-1 0</inkml:trace>
  <inkml:trace contextRef="#ctx0" brushRef="#br0" timeOffset="45919">5829 5712 10226,'9'0'7499,"-3"-1"-6513,-6 1 1338,0 0-2116,-3-9-46,-1 6 45,-13-6-117,1 9 106,-28 8 40,-13 9-166,26-7 0,-1 2-734,-5 3 0,0 0 737,5-1 0,1 1 2,-4 2 1,0 1-6,-3 1 0,-3 4 6,0 1 1,-5 3 0,2 0-1014,8-5 1,1 0 0,-2 1 966,-11 8 0,-2 1 0,-1 2 16,11-8 0,1-1 0,-3 3 0,-4 5-258,5-2 1,-4 6 0,-4 3 0,-2 3 0,0-1 0,1 0-1,4-3 1,3-4 211,-9 7 0,5-5 0,0 1 0,-3 4-186,5-4 1,-6 5-1,-2 3 1,1 0-1,4-3 1,8-6 0,13-7 185,-3 18 152,7-4-169,6-6 17,3-3 0,4-6 1372,1-1-1389,1 6-28,4-9 1973,0 4-2152,3-11-218,0-3-427,3-1-2791,6 3-5055,-1-7 8960,4 0 1,-7-7-1,-1-2 1</inkml:trace>
  <inkml:trace contextRef="#ctx0" brushRef="#br0" timeOffset="55027">11375 8956 19005,'-19'-40'284,"0"1"0,1 2 0,5 9-27,12 19-5,0 1-22,1 0 20,0 2-70,0-1-9,0 2-42,0 2 35,0 1-478,0 1 291,0 6 85,1 8-34,0 3-12,1 5-10,0-2 11,-1 2-6,0 3-5,0 0-1,-1 1 1,1 0-12,-1 0 6,1 1 11,3 19-5,-2-15-404,1 13 387,-1-20 11,-1-1 6,0-1-1,1 0-10,-1-1-3242,0-1 3252,1 0-12,-1 0 19,0-1-18,1-1 0,-1 1 276,0-3-276,2 8-11,0-8-11,2 5 6,0-8 16,1-1 12,3 0 3385,3-2-3386,4-1 1,3-2 5,5-3 6,4-1 22,24-2-393,-7-2 362,-12 0 1,0 0 8,21-4 0,4-2-518,-27 4 0,1-1 509,2 0 0,0 0 0,2 0 1,0-1-4,1 0 1,3 0 8,20-4 0,3 0-1050,-15 1 1,2 1 1038,-6 1 1,2-2 0,-2 2 1,5-2 1,-1 0-1,2 0 1,0 0-6,1-1 0,0 1-3,0 0 1,0-1-7,0 1 1,1 0 13,-2 1 1,3-1-749,-5 2 1,2 0-1,-2 0 751,7-1 1,0 1-9,-9 1 0,2 0 0,-3 0-537,1 1 0,-1 0 526,16 0 0,0 0 11,-15 2 0,0-1-3,12 1 0,-1 0-435,-18 1 1,-2 1 443,0 0 0,-1 0-6,1 0 0,-1 1 286,-1-1 1,1 0-279,0 0 1,0 0 504,0-1 1,0 0-500,0 1 0,2-2 64,19 0 1,1-1-71,-14 1 1,2 0-1,14-2 1,1 1 2,-18 1 0,1 0-6,-4 0 1,4 0 0,-1 0 11,2 0 0,0 0 0,-1 0-12,1 1 1,0-1-1,-1 1 3,17-1 1,-3 0-16,-18 2-1,-1 0 8,-1-1 0,2 1 8,15-1 1,1 0-436,-12 0 0,-1 1 432,13-2 1,0 1 0,-16 0 0,-2 0-4,1 0 1,0-1 2,-1 1 1,2 0 249,17-3 0,0 0-253,-13 2 1,0-1 360,13-2 1,0 0-350,-16 2 0,-2 0-8,2-1 0,-1 0-1,0 0 1,0 0-1,-1 1 1,2-2 2,14-1 1,0 0-212,-13 1 1,0 0 216,9-1 0,2 0 17,-3 0 0,-3 0-9,-11 2 1,0 0 5,9-2 0,-2 1 45,14-4 1055,-5 1-1038,-2 0 5,-3 2 6,-4 0 728,-3 0-745,-4 1-12,-5 1 40,6-1-78,-13 2-6,4 0 1567,-13 2-1573,-3 1 1385,-4 0-1407,-1 1 1187,-3 0-1182,-2 0 234,-1 0-222,0 0 0,1 0-6,1 0 6,0 0-6,2 0-11,1 1 0,1-1 6,0 2-6,4 0 0,-2 0-6,1 0 6,-4 0 17,-1-2-6,0 1 12,-2-1 27,0 0-5,-1 0 1411,0 0-1327,-2-3-51,1-1-50,-1-5 22,2-10-44,0 0 33,3-23-629,-1 10 629,1-13 6,0 11 17,0 0 6,1 0 100,1-10-96,-3 12 12,1-6 0,-3 18-3202,-2 3 3180,0 5-45,0 3-454,-3 2-300,0 5-3419,-1 0-5439,0 2 9595,0 2 0,1-1 0,2 1 0</inkml:trace>
  <inkml:trace contextRef="#ctx0" brushRef="#br0" timeOffset="56595">7283 2008 20331,'-10'-48'1098,"-1"1"0,2 3 0,2 9-692,1 15 270,3 4-284,0 7-179,2 1-37,0 7-150,1 1 157,2 8-110,2 2-18,2 10 33,3 2-60,-1 6 60,1 3-207,-3 4 374,0 2-674,-2 3 730,-2-1 61,-2 0-9,0-1-44,-2-1-10,0-2-81,-2-3-3154,0-5 3004,0-3-33,-1-3-2,1-5 144,0-3-100,0-4 423,1-3-293,-1-4 3549,0 0-3436,-2-5-405,0-3-191,-3-5-112,-1-6-22,-2-3-38,-9-24-25,7 6-912,-5-20 927,11 9 430,4-6 184,3-4-1606,6 0 1770,4 1 23,4 3-4,3 4 9,2 6-5,-1 4-475,2 5 402,0 5-14,0 3-208,12-1 286,-6 10 0,11-2 483,-10 13-910,2 4-74,0 3-52,1 5-97,-1 3-86,-1 7-161,-2 4-118,-2 5 1460,-3 4-1197,-2 5 79,-4 3 25,-1 2 82,-3 4 22,-2 0 9,-1 3-29,-1-1-60,1 0-68,2-1-148,1-2-182,4-5-191,1-3-374,3-4-749,2-4-1615,-1-4 3586,2-2 0,-10-9 0,-1-1 0</inkml:trace>
  <inkml:trace contextRef="#ctx0" brushRef="#br0" timeOffset="56780">7157 2142 20444,'-3'-3'2669,"2"1"-1094,1 2-1033,36-67-2255,-14 41 1885,4-14 0,2 1 81,4 19 388,1 0 478,2 1-51,0 3-89,3 1-836,-5 5 1,-1 0 0,-4 2 0,16-4 0</inkml:trace>
  <inkml:trace contextRef="#ctx0" brushRef="#br0" timeOffset="57744">15965 1810 32553,'-6'-39'-1715,"1"-1"0,-4-22 275,7 61 2446,0 1 125,1 2-58,-2 2-900,0 4-140,-1 6-327,-5 17 1034,2-3-81,-3 16-584,3-8-624,1 3-402,1 2 639,1-1 132,2-2-208,1 10-15,0-15-22,1 3-31,0-17 68,0-4 53,0-6 181,0-2 253,0-4 488,0-1-247,-1-11-453,0 0-24,-2-10 620,0-1-615,-1-5 32,1-18-9,0 6 8,1-15 73,1 11 239,1-2 41,5-18-2533,0 16 2637,4-12 94,1 20-161,0 4 237,2 2 46,-1 5 14,3 3 141,-1 3-6,3 4 183,2 2-251,14 0-379,-4 4-274,26 2 0,-18 6 0,11 5-155,-13 3-382,0 6-344,-1 2 62,-2 5-386,-2 3 411,4 18-40,-12-7 2176,-1 13-2314,-19 5 721,-9-12 68,-10 13 704,-8-18 575,-5-1-336,5-12 1,-2-2 1124,-14 8-1619,-13 3-266,19-16 0,4-3 0,4-4 0,4-3 0,3-2 0,3-3 0,-2-7 0,6 0 0,-1-7 0,9 1 0,2-2 0,2-2-833,4-1 486,4-2-213,6 2-2469,4-1 3857,5 3 512,1 1 767,3 4-1613,1 2-494,32 2 0,-18 4 0,-8 4 0,-1 1 0,7 6 0,-1 3 0,-1 5 0,-3 2 0,-3 2 0,-6 3 0,-5 1 0,-8 2-818,-9 10 19,-9-7 548,-10 8 55,-8-11 1028,-6 1 349,-5-1-1130,-4 0-51,-4-1 0,-2 0 0,-1-3 0,-1-1 0,16-7 0,-2-1 0,-14 5 0,17-7 0,2-1-7522,-5 1 7505,7-2 0,14-5 0,6-1 0</inkml:trace>
  <inkml:trace contextRef="#ctx0" brushRef="#br0" timeOffset="58277">21917 1608 30366,'5'-6'2401,"-1"0"-2401,-4 6 0,0 0 0,3-57 0,-9 42 0,-12-42-256,-5 59 454,-10 4-140,6 2-58,0 4 0,-2 2 0,-2 3 0,-1 5 0,-3 2 0,11-4 0,-1 2 0,0 1 0,1 1 0,1 0 0,1 0 0,-11 21 0,20-17 0,7-2 0,4-3 0,8-2-224,5-1-1811,10-2 535,30 2 575,-4-7-85,2-6 0,1-2-178,-17-3 1,0-1 1436,18 1 0,-4-2 1,-10 0-1,-1 0 0</inkml:trace>
  <inkml:trace contextRef="#ctx0" brushRef="#br0" timeOffset="59009">26181 1517 28593,'-7'-11'-1932,"1"8"-3166,1 41 4744,3-8 923,0 13-873,2 3-59,1-10-77,1 12-430,2-14 365,1-2-502,0-1 288,-1-3 999,-1-4-895,-1-3 138,-2-4 0,-3-3 2684,-5 0-2535,-1-6-1768,-8-4 1734,8-7-168,-3-7 222,7-3-165,1-4 141,1-4 93,0-17 8,1 6-1687,1-14 1619,0 13 1926,1-15-521,0 13 417,-2-9-37,-1 16-272,-2 1-263,-2 1-175,0 1-121,0 1-132,0 2-144,1 0-148,2 3 1749,2-6-1841,4 9 93,3-5 98,5 10-32,5 1 57,4 2-345,5 0 4,5 3-21,23 2-64,-10 6-1347,17 4 1146,-16 6 12,-1 6-83,-2 4 334,0 5-526,-3 3 520,-1 3-29,-9 16 0,-3 2-22,-5 0-558,-4 1 0,-8-3 518,-23-16 43,-10 1-342,-7-2-564,1-11 0,-2 0-1953,5-6 0,0-1-1013,-8 4 0,0-2 4059,-11 1 1,24-9-1,9-4 1</inkml:trace>
  <inkml:trace contextRef="#ctx0" brushRef="#br0" timeOffset="98634">24368 5943 11379,'0'-4'5461,"0"0"-1977,0 4-3198,0-59-2698,-1 39 2527,1-13 0,0 1 1110,-1 18-1018,1 4 445,-2-2-438,2 6-7,-1 2-34,0 1 1398,0 1-1509,-1 1-51,-2 1-22,-3 0-6,-5 2 22,-6 4 1,-8 4 5,-4 4 0,-26 14-8,26-11 0,0 2-292,-1 0 0,1 1 286,2-1 1,2 1-4,-7 10-11,2 1-5,4 1-73,0 13 11,11-12-17,2 9-117,15-6 110,5-11-65,15 15 117,-1-21-1374,11 6 1424,-3-10-206,15 3 212,-8-7 0,12 0 11,-13-7 23,-2-2 16,-2-2 23,-1 0 28,-5-2 28,-1-1 179,2-9-129,-6 1-5,2-7-12,-8 1-10,-1-3 460,-1-3-506,1-2 762,-1-5-795,0-1-2974,0-3 2968,0 1 11,-1 0 6,-2 3-5,-1 2 55,-3-15-179,-6 18 401,-7-9-871,-21 17-146,1 8-958,-16 1-7254,11 6 8873,2 2 0,15 0 0,6 0 0</inkml:trace>
  <inkml:trace contextRef="#ctx0" brushRef="#br0" timeOffset="179900">13132 11887 16964,'10'-56'982,"0"0"1,-3 3 0,-2-2 0,-2 6-821,-2 12 1,-3 0-1322,0-20 1,-2 1 1443,-10 0-1825,-3 4 1832,-3 7-1,-2 7-27,-3 8-57,-1 9-56,-4 9 184,-4 8-268,-6 15-11,-6 12-26,20-5 1,-1 3-3,-2 5 0,-1 3-686,-2 3 0,1 3 680,-3 3 1,1 3-7,-1 1 1,1 3-12,0 0 1,1 2-6,1 0 0,1 1-11,3-1 0,1 0-6,3-2 0,1 0 0,4-3 1,2-1-10,4-3 1,2-2 3,4-3 0,1-1-23,5 22 203,9-11-158,7-9 11,7-10 17,2-10 1354,3-7-1332,0-11 0,2-7 52,2-12-52,4-12-10,2-8-14,-11 8 0,2-8 0,-1 4-18,0-2 1,-1 0-284,3-4 0,1-4 0,-3 4 277,-3 2 1,-2 1 3,1-4 0,-1 0-131,0-2 0,-1 0 136,-1-2 1,1-2-722,-2 1 0,0-2 718,0 0 1,-1 0-1,0 1 1,0-1-304,-2 4 1,2-2 316,-5 9 1,2-1-1,-1 2 512,1-3 1,-1 1-493,4-8 0,-2 3 65,0-2 16,-5 10 714,-3 10-680,-5 7-23,-1 9 2050,-2 4-2123,-1 6 2130,0 4-2175,-2 7-2197,-2 7 2198,-4 9-944,-3 11 944,-3 10-1967,-4 10 1955,9-23 1,-1 1-6,0 2 0,1 1-132,-1 4 0,0-1 118,1 3 0,0 0-14,1-1 0,0 5-116,1 6 0,1 5 0,1-3 226,0-4 0,1 1-164,2-1 0,0 4 0,2-8-165,7 18-891,7-10 920,4-9 11,2-10 1104,12-4-1126,-7-15 22,7-3 61,-9-16 23,1-6 44,0-8 40,2-6 27,0-6-1255,0-4 1295,1-3 29,-1-2 1146,0-1-1108,-1 2 1588,-2 0-1554,-2 3 212,2-6-94,-8 14 120,-1-2-81,-9 17 2984,-2 4-2912,-3 4-150,-6 7-136,-1 4 1,-6 6 0,1 2 922,-7 12-967,5-7-28,-2 6-3112,9-9 3101,3-2-268,2-1 267,5-2 12,3-1 51,13-1-29,0-5 6,8-1-5,-3-7 16,1-4 6,2-4-6,0-4-6,0-4 7,-1-3 4,-1-4-2177,-2-3 2189,-2-3-5,-1-4 2096,-3-2-2091,-2 0-335,-3 1 329,-3 0 18,-1 3-1,-2 4 28,-3 2 3084,-2 5-3062,-1 4 7,-3 5-18,-2 4 89,-3 4-50,-11 4-100,2 7-6,-9 6 860,2 7-848,-15 23-40,7-5-1704,4 1 0,2 2 1687,-5 12 3,13-17 0,0 2-525,5 0 1,3 0 521,-3 19 3,7-21 1,1-1-4,5 10-39,14 12 25,8-25 1,3-1 13,17 17-301,-10-24 1,2-6 278,10-8 28,3-4 0,0-7 0,-12-5 0,0-2 0,20-12 617,-20 4 1,-1-2-618,15-16 11,-12 5 0,-1-3-6,-9 9 1,2-4 24,9-15 0,4-8 0,-5 4-582,-5 5 0,-3 0 556,2-3 0,1-5 0,-4 4 1,-4 2 1,-2 2-1,0-2 1,-1-2-878,0 1 0,0 0 877,-2 1 1,1-1-4,-4 6 0,0-2 0,-1 3-15,1-5 0,-1 1 38,2-9 0,-2 1 37,-4-6 747,-6 10-725,-6 9-190,-6 8 179,-4 8 1988,-6 7-2021,-3 5 788,-18 11-811,5 7-929,-15 12 923,11 8-3,8 0 1,1 4-9,7-6 0,-1 2-19,-1 8 1,-1 5-1,2-2 19,2 0 0,2 1 425,-5 14 1,2 1-435,7-14 1,2-3 2,1 2 1,2 0-12,2-2 1,1 1-1171,3 14 0,3-1 1139,1-14 1,3-1-18,2 11 1,3-3-611,12 11 512,5-6-38,3-6-57,2-5-106,2-7-79,-1-6-27,1-4-51,-1-5 198,-2-5-428,0-6-115,12-7-410,-9-5-215,11-8 1611,-10-3-2097,2-5 280,1-2 486,-1-4 730,-1-1 654,-2-3 1333,-4 0 914,6-9-723,-13 14 740,3-5-751,-15 18-258,-5 4-98,-3 4-573,-3 4 719,-4 0-989,-5 3 128,-3 3-206,-4 2-39,-2 4 403,-16 14-627,14-9-57,-9 9 34,19-9-95,6-5 12,0 4-1,5-8 0,4 0 11,2-2 1,5-2-6,4-2-1,4-3-16,5-4 0,3-5-16,3-5-1,2-2 11,-1-2 23,12-14-2492,-12 6 2464,5-12-737,-8-3 748,-9 12 6,1-9 16,-10 17-2296,-5 4 2324,-2 4 6,-1 4-5,-4 3 1486,-1 3-1509,-5 2-12,-4 2-4,-4 3 16,-15 10-28,4 0 0,-11 11 412,10-2-429,2 2 11,1 4-11,4 1-5,3 2-114,3 2 96,1 16 1,5-9 0,5-4 0,2-1-12,3 6-399,5 11 405,4-18-6,5-3 7,3-3-7,4-2-10,3-3 21,2-4-38,19-2 28,-9-7-6,15-4-12,-12-11 29,-8-4 0,0-3-11,21-12-719,-16 6 0,-1-1 741,-8 3 0,-2-1 0,2-2 0,1-1 466,-1-2 0,1-1-466,0-3 0,-1-1-408,1-1 0,0-2 416,0-3 1,-1-1-671,0 0 1,-1-2 675,0-1 0,0-2-7,-2 4 1,0-4-1,-1 3 191,2-5 1,0-1-183,6-10 1,-3-1-288,-8 8 0,-3 2 296,-6 13 1,-2 1-7,1-8 1,-3 2 616,-4-3-569,-5 6-11,-5 8 0,-3 6 6,-4 7-17,-3 5 868,-2 4-874,-3 4-11,-3 6-6,-4 5-16,-1 9 8,1 10 0,1 4-20,-6 13 606,7-7 1,2 2-623,4 13-18,4 3-32,4 4-493,8-29 0,0 0 500,1 0 1,2 1-18,-1 0 1,1 0-17,2 0 0,0 0-11,1-1 0,0 0 1266,6 29-1432,2-4-10,2-5-214,-3-19 0,0-1 74,5 14-508,4 8 614,-5-25-174,-3-4 856,1-6-1120,-3-4 1471,-1-5-1638,-1-5 1103,-1-2-1356,-1-6 830,-1-3-633,-2-4 336,-1-6 677,-15-27 640,3 12-183,-15-22 798,8 21 34,-1 0-96,0 2-195,-1 3-196,1 4-148,1 3-88,0 3-95,2 4 230,-2 0-504,7 5-17,0 0-185,8 5 494,3-1-528,4 1 38,4 0-55,8-3-16,6-1-23,9-4-941,8 0 862,7-3 12,5 1 6,6-1-1779,0 1 1840,1-2 37,-18 4 0,0-1 19,18-8 17,-20 7 0,-3-1 6,9-7-651,-4-1 667,-5 1-5,-4 0-439,-5 2 506,-7 1 338,-4 4-277,-7 2 1646,-3 3-1600,-3 2 824,-5 0-807,-1 4 675,-5 0-686,-2 1 429,0 1-452,-3 1-17,0 3-17,0 1-45,-1 3 1,1 3-46,0 2-27,-1 1-17,2 4-29,0 2 7,2 3-1,1 3-5,2 2-67,3 19-18,2-10-674,6 12 496,4-16-180,5-1-190,4-3-280,3-1-510,1-4-1361,0-4 1996,2 0 1,-11-11 0,1-1 0</inkml:trace>
  <inkml:trace contextRef="#ctx0" brushRef="#br0" timeOffset="180092">16641 10422 22554,'-3'-7'2430,"1"2"-2032,2 5-460,0 0-341,-14 8-347,14 7-561,-10 10-1271,18 5-7249,0-4 9565,-1-3 1,-3-11 0,-2-5 0</inkml:trace>
  <inkml:trace contextRef="#ctx0" brushRef="#br0" timeOffset="180497">16981 10765 25608,'-50'7'95,"3"5"-95,11 14-23,2 2-10,-9 18 16,15-10-22,11-5 0,3 0-12,5 4 638,15 23-637,7-27-18,12 7-10,0-17 11,4-3 16,1-4 1,1-4 39,-1-5 0,11-6 22,-10-6 0,7-7 11,-13-2 6,0-3 17,-3-2 0,0-3 407,-3-2-351,2-17-23,-9 7-539,1-10 534,-9 12 467,-2 1-478,-2 2 120,0 2-109,-3 5-17,-1 3-3122,-3 5 3105,-3 3 568,-10 3-596,-12 5-22,-3 5-245,-4 6 184,8 7-40,2 1-68,2 5-559,-3 16 112,12-6-259,1 13-204,13-11-131,7-1-1932,18 7 33,3-13-4078,16 3 7198,0-14 0,-18-7 0,0-1 0</inkml:trace>
  <inkml:trace contextRef="#ctx0" brushRef="#br0" timeOffset="180817">17584 10853 17037,'33'-46'702,"-1"-1"0,-2 4 0,-8 9 2313,-14 20-2673,-4 3 1206,-2 6-1403,-1 2 701,-2 2-796,-5 9-27,-3 3-18,-6 11 12,1 3-6,-3 7 2565,1 5-2571,5-7 1,1 1-23,-4 19 2,7-10 0,1 7 0,1-6-707,-1 17 714,3-6 0,4-4 2,3-16 6,5-7 0,1-6 263,1-8-246,2-6 0,1-8 16,3-6 40,14-20 33,8-13-1500,-12 10 1,0-1 1449,-4 5 0,-1 0-3,1-1 0,-1 1 47,12-11-100,1 2 0,2 3 0,-1 5 0,1 3 0,-2 6-2165,-2 3 2165,-3 5 0,-2 4-92,5 7 92,-9 5 0,5 7 0,-12 6 0,-1 5 0,-3 5-511,-2 3-564,-3 4-1389,-4 4-7367,-2-4 9709,-2-3 1,0-15 0,0-7-1</inkml:trace>
  <inkml:trace contextRef="#ctx0" brushRef="#br0" timeOffset="182486">7288 12205 18442,'-46'-18'43,"-1"0"0,1 0 1,-1 0-1,-4-2 0,1 1 1,-1 6-14,-3 8 0,-2 6 0,4 3-2290,-3 1 1,-1 3 2221,5-1 0,-4 2 0,3 1 14,9 1 0,1 0 0,0 2-270,-3 1 0,-1 1 0,-1 0 318,0 1 0,0 1 0,-4 3-66,-2 2 1,-4 3-1,0 2 1,3-2 101,10-3 1,2-2 0,1 2 0,-3 1-193,1 0 1,-3 2 0,-1 1 0,3 0 0,2-1 232,-10 10 0,4 0 0,1 1-6,0 2 0,0 1 0,1 1-11,2 1 0,2 2 0,0 1-15,2 0 0,1 2 0,2 1-13,3 0 0,1 2 0,2 1 34,2 0 0,2 1 1,2 0-67,2 1 0,3 1 1,2 1-12,2-2 0,3 1 0,3 3-15,5 0 1,2 4 0,4 0-1,1-3-9,2 2 0,3-2 0,4 2-8,-1-4 1,3 3 0,2-1 0,3-5-16,5-2 0,3-5 0,3-2-18,2 1 0,3-1 0,1-2-8,3-2 0,3-1 0,1-2-4,2-1 1,3-2 0,1-1 88,2-2 0,1-1 0,2-2-53,1-2 0,1-1 0,2-2 22,0-2 1,2-2-1,0-1 13,2-2 1,-1-2 0,2-2-40,-15-4 1,0-1 0,0-1 0,1-1 50,0 0 1,1-2 0,-1 0 0,1-1 6,1-1 1,0-2 0,0 0-1,0-1 13,1-1 0,1 0 1,0-1-1,-1 0-47,2-2 1,1-1-1,-1-1 1,1-1 60,0 0 0,1-1 1,0-1-1,1 0 8,-1-1 1,0 0 0,1-2 0,3-2 14,-6 2 1,3-3-1,1-2 1,1 1-1,-2-1 1,-2 1-38,-1 0 0,-3 0 0,0 1 1,0-2-1,3 0-16,1-2 0,2 0 1,1-2-1,0 0 0,-1 1 1,-5-1-2,7-3 0,-4 0 1,0 0-1,2-4-5,-8 5 1,2-3 0,1-2 0,0 0 0,-2 1 0,-2 1-9,-2 0 0,-2 1 0,-1 0 0,-1 0 0,3-3-1,-1 1 0,2-2 1,1-1-1,-2 0 1,-1 0-1,-4 2 26,3-5 1,-4 1 0,-2 1-1,0-1-20,-2 0 0,0 0 0,-1-1 0,-1 0 3,7-10 0,-1 0 0,-2-4 4,-5 2 0,0-4 0,-2-1 0,-2 3-12,-1-1 0,-2 1 1,-2-2 1,-2 4 0,-1-2 0,-1-1 1,-4 4 209,-4 3 0,-2 3 1,-3-3-200,-2-12 0,-3-2 1,-2 2-15,-2-6 1,-6-1-2,-2 17 0,-3-5 0,-3 2 0,0 5-5,-11-8 1,-4 4-1,2 7 0,-3-1 0,-1 5-8,-9 1 1,-3 5 224,-5 1 0,-2 3-232,15 10 0,0 2 0,-2 1-6,-2 0 0,0 2 1,-2 1-9,-2 0 1,0 1 0,-2 1-10,-1 2 1,-1 1 0,-1 0-18,-1 1 1,-1 1 0,-1 1-257,0 1 0,-2 1 1,1 0 218,-2 3 0,0 0 1,0 1-31,-1 1 1,0 1 0,0 2-40,-2 1 0,1 1 1,0 1-201,0 1 0,1 1 1,-4 2-124,13-2 0,-3 2 1,-1 1-1,1 0 1,3-1-150,-1 1 1,3-1 0,1 2 0,-3 0-279,2 0 1,-3 1-1,0 1 1,1 0-1,3-1 909,-1 3 0,3 0 0,1-1 0,5-2 0,-9 4 0,5-1 0,1-1 0,0 1 0</inkml:trace>
  <inkml:trace contextRef="#ctx0" brushRef="#br0" timeOffset="182944">6260 13007 18756,'-47'-7'440,"0"0"1,5-1 0,2 4 175,-12 11-415,4 9-1700,19-1 0,2 2 1543,-12 15 7,5 4 698,12-7-693,2 2 535,3 1-485,1 16-66,8-12 4,4 10 12,10-17 12,5-3 178,22 2-100,-4-11 58,11-8 1,4-5 485,6-7-634,-8-2 0,-1-2 61,7-14 1,-1-4 0,-1-3 10,-4-4 18,-3-1 11,-6-1 5,-6 0 23,-8 0 313,-6-13-173,-10 1-169,-6 2-232,-9 8 183,-4 17-29,-3 3-22,-2 3-22,-1 4-6,-1 3-28,2 2-12,2 2-32,3 0-57,2 3-22,4 2 1043,2 2-2276,4 26 68,5-7-1081,7 22-3837,8-14 6206,14 7 0,-14-19 0,3-2 0</inkml:trace>
  <inkml:trace contextRef="#ctx0" brushRef="#br0" timeOffset="183276">8346 12621 20711,'-5'-5'1574,"0"0"-1036,5 5-146,-67-17-196,34 17-2758,-20-2 1,-2 6 2600,8 17 17,5 4 0,-1 4 8,16-10 0,1 2-39,-8 6 1,1 1 303,-8 13-317,6-1 4,7-1-10,7-3 5,10-2 6,6-4 100,21 7 51,21-7-72,9-5 1459,15-12-1443,-8-11 14,-11-7 0,1-2-56,-10 2 0,0-3 90,24-10 0,-2-4-82,-23 8 0,-1-2 62,16-13 1,-3-3-6,0-6-68,-19 13 0,-3-1-1369,-2-9 1409,-7 1-23,-7 2 96,-6 3-146,-7 2-28,-6 4-62,-7 5-118,-7 4-274,-6 6-2239,-5 4 783,-4 9 1904,-8 6 0,24-3 0,0 2 0</inkml:trace>
  <inkml:trace contextRef="#ctx0" brushRef="#br0" timeOffset="184327">5614 15059 19591,'-20'-30'1607,"2"5"-1411,18 22-6,-2-1 197,1 1-213,-2 1 0,1-1-12,-1 1 68,-3 1-146,-2 1-12,-6 3-10,-4 4 22,-6 8 0,-8 6-914,-10 8 903,4-2 0,-3 3-857,8-5 0,-3 3 828,-8 6 1,-6 6 0,4-2-994,-1 1 1,0 1 957,4-3 0,-3 3 1,3-2-634,7-7 1,2-1-1,0 0 631,-2 2 1,-1 1-1,0 0-3,-1 1 0,0 0 0,-3 3-219,-2 2 1,-4 3-1,0 1 1,2-1 214,9-8 0,1-2 0,0 1 0,-2 2-113,0 0 0,-2 2 1,-1 0-1,1 1 1,3-3 112,-10 9 0,3-1 0,-3 2-55,10-9 0,-2 3 1,-1 1-1,1-1 1,2-2 47,1 0 0,2-2 0,0 1 0,-2 1-2,-6 8 1,-2 2 0,0 0-1,5-4-4,5-2 0,2-3 0,2 0-46,3-2 1,0 0 0,2 0-1,-7 13 0,3-1 356,6-5 1,3 0-797,4 6 1,6-1-96,5-15 0,4-2-619,3 6 0,5-3 1213,24 3 0,-15-19 0,3-3 0</inkml:trace>
  <inkml:trace contextRef="#ctx0" brushRef="#br0" timeOffset="185176">8099 14681 21668,'11'-41'471,"-1"8"-364,-10 33 408,1 0-112,1-1-257,-1 1-1,1 0 147,0 0 105,-1 0-346,1 0 10,0 0 12,1 0 33,3 2 197,12 8 27,13 11-173,5 5-2540,11 11 2518,-6-1-40,5 7-416,-21-18 0,0 1 349,1 3 0,1 1-6,2 3 1,-1 1-641,2 3 1,1 1 631,1 4 0,0 0-954,2 4 0,0 1 940,1 3 0,1 2-145,-11-16 0,-1 0 1,1 1 129,1 1 0,0 0 0,0 1-309,0 0 1,0 0 0,0 0 259,0 0 1,0-1 0,0 1-219,-1-1 1,-1 0-1,0 0 48,0-2 1,-1 0 0,-1 2-1024,3 11 1,0 2 0,-2-1 1256,-6-8 0,-1-2 0,-1 0 0,6 13 0,-4-5 0,-5 4 0</inkml:trace>
  <inkml:trace contextRef="#ctx0" brushRef="#br0" timeOffset="185744">5819 15246 7794,'-5'0'3535,"1"0"-931,4 0-1596,-67 59-504,39-24-84,-2-1 1,-6 8-1,4 1-2486,4 9 0,4 1 2450,-3 2 0,-2 4-23,11-18 0,-1 3 1,0 3-1,1 2-258,2 1 1,-1 3 0,1 2 0,1-1 0,0-1-24,-2 4 0,1-3 0,0 2 0,0 2-120,1-1 0,0 4 0,1 0 1,0-2-1,3-4 90,0 5 1,2-4-1,0 0-293,1 2 0,1 0 1,1 1 244,1-1 0,1 1 0,0-1-17,2 0 0,0 0 0,1-1-15,2-1 0,1-1 0,3 2-59,2-4 1,2 3 0,2 0 0,-1-4-10,2 1 0,1-3 1,4 2-220,4 4 1,5 4 0,1-1-1,0-8-45,-3-11 0,0-5 0,3 1-144,7 8 0,3 1 0,0-5-636,6-3 1,0-4-918,1-2 1,1-2 155,-3-5 1,-1-2 1902,-4-4 0,-4-2 0,5 1 0,-17-9 0</inkml:trace>
  <inkml:trace contextRef="#ctx0" brushRef="#br0" timeOffset="186055">7630 14934 22526,'-28'51'309,"0"0"1,2-5 0,9-1-226,20-11 0,6-2-1857,5 24 1832,4-1 0,4 5-844,-5-18 0,1 0 0,0 1 803,0 1 1,0 0 0,2 3-368,2 3 1,1 5 0,1 0 0,-3-4 338,0-2 1,-3-3 0,2 3-381,0 0 0,0 3 0,1 0 1,-3-1 370,1 3 0,-2-1 1,-1 0-25,0 2 0,0 1 0,-1 1-41,-2 0 0,-1 0 0,-1 1-369,-1 0 0,-1 0 1,-2 0 33,0-2 1,-3 1 0,-1 3 399,-4-10 1,-2 5 0,0 1-1,-1-3 1,2-6 0,0 13-1,-1-3 1,-3-2 0,-1 0 0,1 0-1</inkml:trace>
  <inkml:trace contextRef="#ctx0" brushRef="#br0" timeOffset="188488">9907 16082 8539,'35'-34'1254,"-1"-1"1,1 1-1,0-1 1,11-9 0,-5 1-496,-5 0 0,-10 5 173,-18 18-490,-8-3-111,-8 13-242,-8 3-77,-5 4 10,-7 5 6,-6 7 17,-8 8-1375,-8 8 1360,23-9 1,-1 2 0,-2 1 0,0 2-1374,-2 3 0,1 1 1376,-2 2 1,1 1-9,-1 4 0,0 0-977,0 2 0,0 1 980,1 3 1,0 1-1,0 1 0,2 1-333,0 2 0,2 1 344,1 0 1,1 1 7,2 0 1,0 2-2,7-6 1,0 4 0,1-3-33,1 5 0,1 0-201,-1 12 1,5-3 191,10-21 1,4-4 33,13 25 23,17-10 38,14-10-64,-19-21 1,3-3 10,3-1 1,2-3 4,2-1 1,2-3 28,0 0 0,2-3 129,19-5 0,0-4-79,-15 1 1,0-1 19,14-7 1,-2-2 17,-18 0 1,-2-2-19,-1-2 0,0-1-8,0-3 0,-1-1-107,-1-1 1,-1-2 89,0-2 0,-1-1-12,-1 0 1,-2-2-17,-1-2 0,-2 0-22,-1-2 0,-3 0-15,-1-2 1,-2-1 339,-2-2 0,-3 0-367,-2 0 0,-2-2-8,-5 2 0,-1-3 0,-2 3-12,0-7 0,-1 0 3,-4-13 0,-3 1-1,-2 22 1,-3 4-12,-4 1 1,-2 3-6,-1 2 0,-4 3-3,-1 2 1,-3 2-7,-2 2 1,-1 3-9,-3 3 0,-1 2 509,-1 2 1,-3 2-555,1 3 1,-2 2-236,-16 3 0,-1 2-31,13 2 0,0 2-316,-10 0 0,-1 4 465,2 4 1,5 0-1,1-2 1,-12 7 0</inkml:trace>
  <inkml:trace contextRef="#ctx0" brushRef="#br0" timeOffset="190280">14485 12362 11636,'-45'-7'554,"0"0"0,0 1 1,-19-3-1,5 2-209,19 5 0,3 2-713,-3 0 0,0 0 603,-1 1 0,-2 2-48,0 0 1,-1 2-29,-3 1 1,0 1-1240,-1 2 1,-1 2 1213,-2 1 1,-1 2 2,-2 1 0,0 2-542,-2 3 0,-1 1 487,18-6 0,0 1 1,-2 2 31,-3 2 1,-3 3 0,0 0 0,2 0-459,-4 3 0,2-1 0,-2 2 401,2 0 1,-2 1-1,0 0 1,3 0-67,-1 1 1,3 0-1,1 0 68,-1 1 1,1 1 0,0 0-40,0 1 0,2-1 1,0 1 16,2-1 0,1 0 1,0 3-2,5-2 1,-2 4-1,2 0 1,3-1-26,0 0 0,3 0 0,1 1-8,-5 9 1,0 2 0,8 1 139,10-1 0,6 0 1,3-1-136,2 7 0,6 1 7,10 3 0,6 4 0,4-7-21,8-5 1,4-5-10,-1-5 0,4 0 0,1-4-5,11 0 1,6-6-7,-14-10 1,5-1 0,1-1 0,-2-1-165,5 0 0,-2-1 1,4-2 177,-2-1 1,4 0 0,0-2 0,-3-2 66,4-2 1,-2-2-1,0-1-70,4-1 0,0 0 0,1-1 0,2-2 0,1-1 1,0 0 0,-14 0 0,1 0 0,-1 0 0,1-1-86,1-1 1,0 0 0,0 0 0,1-1 101,1 0 1,0 0 0,0-1 0,0 0 1,0 0 0,0 0 1,0-1-1,4-1 1,-7 1 1,2-2 0,2 0-1,0-1 1,-1 0 0,-3 1-51,11-3 1,-3 0 0,-1 0 0,4-1 46,-2-1 0,3 0 0,1-1 1,-2-1-1,-5 1 102,-4 0 1,-4-1 0,-1 0 0,0 0-98,0-1 0,-1 0 0,-1-1 0,0-1 7,13-6 1,-1-1-1,-2-1-1,-2 0 0,-1-2 0,-2 0 5,-3 0 1,-1 0 0,0-4 20,-6-1 0,1-2 1,-1-1-1,-3 1-8,0-2 1,-3 2 0,-1-3 0,7-10 0,0-4 0,-6 3 135,-4-4 1,-5 1-129,-3-1 1,-3 0-235,-3 0 0,-3 1 217,-3-1 0,-2 1 0,-2 2 1,-3-1 421,-2 4 1,-6-1-410,-10-3 1,-8-4-1,-1 5-21,-3 2 0,-3 3-5,-4-1 1,-5-2-1,0 9-137,-8 8 1,-1 7 144,-7-1 0,-2 3 72,17 9 0,-1 1 0,-4 0-94,-5 2 1,-5 1 0,0 2 0,2 0-295,-5 0 0,2 2 1,-2 0 279,1 1 1,-4 0 0,0 1 0,4 2-18,-2 2 1,4 2-1,-1 0 113,-2 1 1,0 0 0,0 2-168,0 1 0,0 1 1,1 1 91,0 1 0,2 0 1,-7 3-643,15-1 1,-5 1-1,-2 2 1,-1 1 0,3-1-1,3-1-203,-2 2 1,5-2-1,-1 1 1,-3 2-146,-6 1 0,-5 3 0,-1 0 0,3 0 0,8-1 641,5-1 0,7-1 1,1 1 346,-14 7 0,6-2 0,-5 2 0,24-10 0</inkml:trace>
  <inkml:trace contextRef="#ctx0" brushRef="#br0" timeOffset="190697">13732 13157 10842,'2'-6'4150,"-1"0"-2918,-1 6-324,0 0-320,-8-62-742,-3 41 274,3-13 1,-4 2 192,-21 25-189,4 7 95,-29 15-118,17 1-1576,-13 13 1547,14-5-10,2 2-1066,2 1 1032,4 1-713,4 0 691,6 0-261,5-2 244,5-1 1295,6-1-1273,5 7 23,6-9 44,4 3 1128,5-12-1061,3-3 18,4-2 144,16-6-172,-6-5 923,13-5-784,5-16-2015,-13 3 1960,10-12 363,-8-5-770,-12 7 486,1-9-29,-15 13-56,-7 1-23,-2 0-28,-5 2-27,-2 1-23,-5 3 2498,-2 1-2537,-3 3-12,0 1 677,0 5-705,2 1-189,-2 2-102,7 4-5,0 1-325,6 9 167,3 1-1348,10 18 205,2-5-715,12 8-1165,3-8 3444,11 1 0,-18-10 0,1-1 0</inkml:trace>
  <inkml:trace contextRef="#ctx0" brushRef="#br0" timeOffset="191030">14943 12927 19653,'-9'-42'483,"1"0"1,-1 3-1,-2 10-214,-8 19 201,-5 4-319,-4 4-39,-4 4-215,-2 3 142,-2 7-397,1 6 363,0 5-573,3 4 574,1 5-12,5 3-11,3 3 17,6 0-5,6 0-18,6-2 23,4-2-22,8-4 22,5-2 5,7-3 12,7-4-2926,5-4 2942,6-3 29,3-7-510,2-2 616,1-8 303,-1-5-225,-2-7-14,-4-6 25,-3-5-10,-5-2-12,-2-5-39,-6-3-11,-3-1-17,-6-2-34,-6 1 6,-2 0 67,-13-10-128,-1 13-12,-11-6-33,0 20-17,-4 1-17,-3 7 2626,-19 4-2822,9 5-12,-13 9-526,15 7-548,0 7-1797,1 6 3079,-3 8 0,19-15 0,0 1 0</inkml:trace>
  <inkml:trace contextRef="#ctx0" brushRef="#br0" timeOffset="191438">13167 14434 22388,'-46'-9'116,"0"0"0,3 1 0,5 6 59,0 21-649,-5 8 1257,-7 10-950,22-14 0,0 2 473,-3 3 0,-1 2-32,-2 2 0,-2 5-221,-1 2 1,-4 5 0,3-1-435,6-7 1,2-1 0,-1 3 382,0-1 1,-2 3 0,1 0 0,2-1-445,0 5 1,1-2-1,2 1 166,-2 3 1,2 0 0,0 2-30,1 0 1,1 1 0,2 5 8,1 3 0,1 5 0,2 0 0,1-2-221,5-11 1,0-2 0,2 0 0,0 4 353,1-1 0,0 2 0,0 2 0,2-1 0,2-3-392,0 14 0,3-3 1,2 0-225,2 1 0,2 0 0,1 0-992,1-2 0,1 0 0,2 0 1751,1-11 1,1 1 0,1-2 0,-2-4 0,2 8 0,0-5-1,2-1 1,-1-1 0</inkml:trace>
  <inkml:trace contextRef="#ctx0" brushRef="#br0" timeOffset="191847">15048 14450 16740,'-29'-43'862,"1"-1"1,2 4 0,6 8-297,15 18 649,1 3-816,3 1 191,0 3-344,1 2 74,0 2-185,0 1 381,0 0-499,6 9 17,2 4 5,9 12-3375,5 7 3398,7 10-23,-11-14 0,1 1-1137,3 5 0,1 1 1123,3 4 1,2 3-434,2 2 0,4 4 1,-1-1 405,-6-7 0,0-1 0,1 1-271,0 0 0,2 3 0,-1 0 1,-1-2 270,2 5 0,-1-3 0,-1 2-8,2 3 1,-1 0 0,0 2 30,1 1 0,-2 1 0,1 4-74,-7-9 1,0 4-1,0 2 1,-1 0-1,-1-3-61,-1 2 1,-2-3 0,-1 1 0,1 3-63,-2-1 0,1 3 0,-1 1 0,-2-1 0,-3-4-524,-1 15 0,-5-4 1,-2 0-1215,-3 0 0,-3 0 1,-4 2 1913,0-12 0,-3 3 0,-1-3 0,2-5 0,-4 10 0,1-5 0,-4-1 0,0 0 0</inkml:trace>
  <inkml:trace contextRef="#ctx0" brushRef="#br0" timeOffset="193793">19691 12133 13418,'2'-55'1021,"0"0"1,-2 5-1,-4 8-629,-14 15-860,-8 7 496,-10 6-90,-8 7 23,-10 7-708,23 4 0,-2 2 752,-3 2 1,-1 3 19,-4 3 1,0 3 35,-3 2 1,-1 2-572,-2 3 0,-1 2 658,-1 2 1,-1 3 41,0 3 1,-1 1-50,17-10 1,0 1 0,0 1-9,0 1 0,0 1 0,1 0-27,0 2 0,0 0 1,1 1-27,0 0 0,1 2 1,0 0-33,1 1 1,1 1-1,0 0-778,1 1 1,1 1 0,1 0 749,2 1 1,0 0-1,2 0-168,1 1 0,1 1 0,2-1 157,2 1 0,1-1 1,2 1-288,-4 21 0,4-1 272,3 0 1,4 0-15,5-1 1,3-2-15,5-2 1,4-1 5,5-4 0,4-2 19,6-4 1,4-3 39,5-4 0,4-5 39,2-3 0,10-4-71,0-11 0,9-3 0,5-3 0,-2-1 93,-1-3 1,0-2-1,1-2 1,2 0-61,-4 0 1,2 0-1,1 0 1,0-2-1,-3-1 2,-5-1 1,0-3 0,-2 0 0,-1 0 0,-2-1-165,3 0 1,-3-1 0,0 0 0,0-1 180,3 1 1,-1-1 0,1 0 0,0 0-55,1-1 0,0 1 0,0-1 1,1 0 62,0 0 0,-1 0 0,1 0 0,0-1 0,-1 0 1,1 0-1,-1 0 1,0-1-12,-1 0 0,-1 0 0,1 0 0,-1-2 69,-2 1 0,0-1 0,0-1 0,-1 0-82,-1 0 1,-1-1-1,-1 0 1,0-2-4,-2 1 1,-1-1-1,0-1 1,-1 0 10,12-7 1,-2-2 0,-1 0-6,-4-1 0,-1 0 1,-1-2-12,-4 0 0,0-1 0,-3-1-4,-3 0 0,-2-1 1,-1-1-9,-3 0 1,-2 0 0,-1-2-106,-2 1 1,-3-1 0,0-1 105,6-18 0,-3-2-6,-4 1 0,-2 0 0,-4 0 1,-3 0-10,-4 1 1,-2 1 256,-1 1 0,-5-1-261,-4 6 0,-4-1 0,-3-1 0,-3 2 0,-3 0 1,-2 0-3,0 0 0,-1 1 0,-3 3 153,-3 3 0,-3 2 1,-1 4-148,-8-2 1,-2 4-3,-4 1 0,-2 1 0,-4 1 0,-3 3 5,-3 0 1,-2 2-12,16 9 1,0 2 0,-1 0 174,-1 1 0,-1 1 1,-3 0-190,-3 2 0,-5 1 1,-1 0-1,3 1-244,-5 1 1,3 1 0,-4 0 240,4 1 1,-2 0 0,-1 1 0,-1 3-89,0 2 0,-1 3 1,1 2-1,3-1-162,-5 1 1,4 1 0,-4 1 120,5 1 1,-4 1 0,1 1-1,5 1-184,0 2 0,4 1 0,1 1-271,-1 1 1,1 2-1,0 1-635,1 0 1,1 2-1,-1 1 1242,-4 6 0,-1 1 0,6-3 0,5-4 0,4 0 0,1 1 0,1 0 0</inkml:trace>
  <inkml:trace contextRef="#ctx0" brushRef="#br0" timeOffset="194262">19596 12338 18141,'-41'-13'-3,"1"1"0,-1 0 0,-14-6 1,5 10-38,-6 33-3223,12-2 3254,16-7 1,0 1-20,-9 10 1394,5 1-1411,4-1-11,6-1-11,8-2 983,6-3-905,14 6-1612,5-9 1674,10 3 2104,33-6-2081,-17-9-7,25 1 18,-26-8 133,11-7-94,-13-1 6,7-5-2061,-18 2 2083,-5-1-6,-2-1 285,0-13-307,-8 10-17,1-7 78,-10 9-157,-2 4 2138,-4-1-2177,-7 2-39,1 4-11,-5 0 323,5 3-385,-1 2 3337,2 0-3488,0 2-124,1 1-122,2 2-169,4 3-235,2 1-3811,8 1 2629,7-1-2419,11-2 470,12-2-802,13-2 4835,-13-4 0,-2 0 0,4 1 0,2-2 0</inkml:trace>
  <inkml:trace contextRef="#ctx0" brushRef="#br0" timeOffset="194563">20759 12076 19876,'-52'-33'496,"0"-1"1,4 3 0,5 11-212,3 29-61,0 3-44,2 5-46,9 3 1,0 2-1474,-4 8 1344,10-5 1,3 0-11,9 3 21,9 13-10,8-12 5,8 9 12,8-16 61,21 5-632,-5-9 632,16 1-958,-12-13 1019,0-3 197,16-9-152,-15-2-5,9-9-6,-21-1 1328,2-13-1344,-12 6-361,-2-12 326,-15 11-38,-2-4 587,-7 3-621,-9-10-39,-2 11 904,-7-5-971,2 15-337,-9 2-122,6 7-477,-7 2-1596,10 11-6509,3 1 9091,2 5 0,8-5 0,4-2 0</inkml:trace>
  <inkml:trace contextRef="#ctx0" brushRef="#br0" timeOffset="194986">19091 13915 20368,'-54'-10'175,"0"0"1,-10 12 0,7 10-123,27 9 0,3 6-1636,-14 10 0,-1 2 1636,8-3 0,-1 2 14,-2 5 0,-3 6 1,2-2-524,6-8 0,2 0 0,-2 2 474,1-1 0,-2 3 0,0 2 0,1 0 8,-2 6 1,0 3 0,1-1 0,1-1-161,7-9 0,0-2 1,2 1-1,-2 2 137,1-1 1,-1 3-1,0 1 0,1 1 1,2 0-212,2 2 0,2 1 1,1 0-1,1 0 1,1-2 163,0 1 1,2-2-1,1 0 1,-1 2-93,2 0 1,0 3-1,0 1 1,2-2 0,2-2-159,1 11 1,2-3 0,2-1-387,3 1 1,1-2 0,2 1-1047,1-3 1,2 1 0,1-3-426,1-5 0,1-1 0,1-2 2151,5 14 0,0-6 0,2 4 0,-6-26 0</inkml:trace>
  <inkml:trace contextRef="#ctx0" brushRef="#br0" timeOffset="195284">21356 13468 22080,'-17'58'19,"0"1"1,0-1 0,0 0-1,-2-1 1,1-3 0,4 2-784,9-6 1,3 4-1,3-1 1,-1-5 765,0-2 0,0-3 0,1 0-29,-1 4 0,0 2 0,1-1 27,-1 4 0,1 0 0,-1 1-110,1 1 1,0 2 0,-1 4 17,0-9 0,-1 4 0,0 2 0,0-1 0,0-2-320,0 2 1,-1-3 0,0 1-1,0 3 4,-1 0 0,0 4 1,0 1-1,-1-2 1,0-5-2756,-1 12 0,-1-6 1,-1-1 3162,1-4 0,-1-1 0,0-7 0,2-4 0,0-5 0,-2 7 0</inkml:trace>
  <inkml:trace contextRef="#ctx0" brushRef="#br0" timeOffset="196561">15048 14180 16560,'-4'-2'2768,"1"1"-1497,3 1-935,84 38-5868,-34-14 5567,-12-7 1,5 3 0,-1 1 36,14 9 1,-3 0-595,-9-4 0,1 1 527,-6-3 1,3 2 0,-1 2-22,3 4 1,0 2 0,-2 0 1,-7-7 1,-2-1 0,1 2-15,10 9 0,1 2 0,-2-2-56,4 4 0,-3 0-590,1 1 1,0 0 491,-1 0 0,0 1-59,-3-2 0,2 3-532,-6-4 0,2 3 0,-3-1-429,6 6 1,-2 0-170,-7-7 1,2 3 0,-5-3-262,-1-1 0,-4-3 1632,-3-2 0,-2-4 0,1 2 0,-10-14 0</inkml:trace>
  <inkml:trace contextRef="#ctx0" brushRef="#br0" timeOffset="197010">18356 14188 16874,'-4'-42'935,"0"0"1,0 3-1,0 11-459,2 24 140,-1 2-358,0 2-163,-3 5 34,-3 3 28,-5 8 240,-23 25-223,-1-2-1794,9-9 0,-1 2 1676,4-5 0,-1 1 5,-2 4 1,-3 2 0,2 0-531,-7 7 0,-1 3 498,4-6 0,-3 5 1,0 1-1,3-4-659,2-3 1,3-2 0,-1 1 637,0 0 0,-2 2 1,1 0-1,1-3-325,-1 3 1,2-3 0,0 0 320,-1 2 0,0 0 0,0-1 19,1 1 0,-1 0 1,1 0-39,1-1 0,0 0 0,1 1-28,1-2 0,1 1 0,1-1-111,-10 16 0,2-1-117,4-3 0,2 0-418,5-3 0,2 0-807,3-4 1,4 1 1495,2 2 0,2-2 0,0 2 0,4-2 0</inkml:trace>
  <inkml:trace contextRef="#ctx0" brushRef="#br0" timeOffset="197476">17091 15460 12565,'-25'-41'231,"0"0"1,2 3-1,0 9 1980,-4 21-1999,-3 2-27,-2 4-28,-4 2-28,-1 4-34,-3 5-22,11 4 0,-1 2-40,-17 14-44,16-8 0,1 2 34,-12 21-4,13-7 1,0 2-506,7-8 1,0 2 488,-5 10 0,2 0-9,9-11 1,2 0-174,2 0 0,1 0 165,2 1 0,1 1-42,2-1 1,2 0 38,1 0 0,1 1-3,3-1 1,1-1-113,1 0 0,3 0 110,12 25-6,10-3 736,9-6-720,9-6 6,-20-22 1,2-3 13,1-1 1,4-2 26,9-3 1,7-2-1,-4-2 24,-1 0 0,0-1 19,2-3 1,4-1-1,-6-3 99,-8-3 1,-3-4 270,10-9 0,0-4-233,-13 4 1,0-1 11,6-8 1,-2-3 86,4-16-40,-6-4-798,-7-3 704,-6-2-71,-12 14 0,-2-1 691,-2-21-778,-4 22 0,-4 1 6,-10-13-5,-8 5-187,-7 4 130,-5 5-39,-4 4-95,-4 4-134,0 3-269,0 3-460,1 3-1164,4 4-4163,2 4 6204,0 2 0,18 5 0,1 2 0</inkml:trace>
  <inkml:trace contextRef="#ctx0" brushRef="#br0" timeOffset="199060">12196 14474 13991,'23'-34'621,"0"0"1,8-21 130,-40 59-701,-7 4 839,-5 9-762,-7 7 24,-6 7-386,1 2 1,-2 3 320,5-6 0,0 2-456,1-1 0,-2 2 1,2-1 429,-9 10 1,0 1-34,11-12 0,-1 1 0,-1 1-160,1 0 1,-2 2-1,-3 4 182,-2 3 1,-6 6-1,-2 3 1,1 0-1,4-5-348,4-5 0,3-3 0,-1 0 0,-2 4 312,1-3 0,-3 4 0,-2 2 0,1-1 0,2-1 0,4-5 24,-8 8 0,5-4 1,-2 2-24,2-3 1,-1 2-1,0 0 1,2-2-6,1-1 0,2-2 0,0 1-42,-6 7 0,-1 2 0,6-6-164,6-4 0,3-4-131,5-6 1,4 1 326,0 26 0,7-29 0,8-2 0</inkml:trace>
  <inkml:trace contextRef="#ctx0" brushRef="#br0" timeOffset="201392">6579 11058 19378,'0'-10'1848,"0"3"-1215,0 7 303,0 0-897,-20-13-6,14 26-5,-15-3-11,17 32 0,0 4-329,0 4 315,1-14 0,1 2-724,1 1 0,-1 0 721,1 0 0,-1-1 0,1-4 0,0-2 5,0 8-5,-1-5-5,0-4 5,-1-6 5,0-6 79,1-5-17,1-8-11,0-4 178,1-9-250,0-6-1,1-6-1833,1-6 1850,1-5 11,2-4 1,0-4-1092,1-4 1097,-2-3 5,1-4-324,-2-4 335,-1-1 6,-1-2-5,0 2-6,1 3 28,0 2-11,2 5-6,2 6 0,1 3 2655,1 7-2683,2 4 6,8 2-12,-3 11-5,7 1 6,-4 8-6,3 5 0,1 4-6,2 4-5,0 6-11,1 4-57,11 18 504,-9-6-554,8 13-50,-13-10-85,0 1-666,7 17-2389,-9-12 2042,5 12-700,-14-17-1547,-1-1-5303,-4 10 8827,-3-18 0,-2-1 0,-1-21 0</inkml:trace>
  <inkml:trace contextRef="#ctx0" brushRef="#br0" timeOffset="201553">6511 11358 15596,'6'-46'93,"-1"1"0,2 2 1,5 8-713,25 15 602,9-1-16,7 0 649,6 0-1381,-11 6 0,1 0-756,-10 4 1,0 1 1520,21-6 0,-4 3 0,-12 3 0,-1 0 0</inkml:trace>
  <inkml:trace contextRef="#ctx0" brushRef="#br0" timeOffset="202951">14790 17163 17213,'-43'-25'158,"0"0"1,2 1 0,5 8-86,5 21-1853,-5 4 1825,-6 8-17,-3 8 1033,-4 5-1050,0 7-11,24-17 0,0 2 6,-7 12 0,0 1-15,9-7 1,2-1-1,-6 9 1,4 1-20,1 12 6,10-3-6,7-2-12,12-3 7,8-4-1,10-2-55,8-4-124,8-4 209,6-3-837,9-6-783,5-3-289,-27-10 1,1-1 1912,8-2 0,-2 0 0,4-1 0,0-1 0</inkml:trace>
  <inkml:trace contextRef="#ctx0" brushRef="#br0" timeOffset="203369">19906 16497 22638,'7'62'-1785,"0"0"0,-2-10 1,1-5-3285,3 16 4166,-2-14 0,-3-23 1,-1-1-1</inkml:trace>
  <inkml:trace contextRef="#ctx0" brushRef="#br0" timeOffset="203626">19839 16746 19288,'-16'-58'1353,"0"0"1,3 11 0,3 5-1052,6-3-78,8 17-61,2 2-57,7 2-44,4 3-17,5 4 5,26 0-22,-6 7-223,21 2 231,-25 9 1,1 3-3338,22 5 3306,-19 0 1,-1 2-1,17 15-210,-29-10 0,0 1 210,-2 1 1,0 2-328,0 1 0,-1 1 316,-2 0 1,-2 2-49,5 11 1,-2 1-76,5 20 34,-14-20 0,-5 1-163,-10 12-126,-14-15 1,-6 0-1377,-17 16 1303,6-18 1,-3-2-393,3-9 1,0-4-1023,-2 1 1,-1-1 1870,-6 1 0,1-3 0,-2 3 0,1-3 0</inkml:trace>
  <inkml:trace contextRef="#ctx0" brushRef="#br0" timeOffset="204177">21323 13747 18167,'-17'-49'991,"-1"0"1,4 8-1,2 6-520,2 11 848,3 11-1123,3 5 127,-1 2-307,4 5-88,0 1 168,2 8-18,10 17-22,4 6-6,14 19 1,5-2-288,-13-20 0,3 2 265,2 0 0,3 3 0,3 0-835,5 4 1,2 0-1,1 1 822,0 0 0,1 0 0,1 0-23,1-1 1,1-1 0,0 0-87,4 2 1,1 0 0,-3-2-872,-8-7 0,-3-1 1,3 2 497,9 7 0,2 2 0,-1 1 467,-10-7 0,1 2 0,-2-2 0,-5-3 0,3 0 0,-3-2 0,13 15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17:31.18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6694 2007 16202,'-6'-8'258,"0"2"-107,6 6 34,0 0-286,-68-55-1465,36 41 1502,-12-15 0,-3 5-76,3 30 5,-12 7 84,24-3 1,-3 1-788,-3 1 1,-1 2 876,-6 2 1,0 1 46,-4 2 1,-1 0-1007,-2 3 0,-1-1 1076,-3 3 1,-1 0-43,18-7 0,0 0 0,-1 1-550,0 1 1,-1 0 0,1 1 539,-2 1 1,1 0-1,-1 1-16,0 1 0,1 0 0,-1 1-57,0 1 1,1 1 0,0 0 31,0 0 1,0 2-1,1 0-158,1 0 1,0 1-1,1 1 153,1 0 0,0 0 1,1 1-20,2 1 0,0-1 0,2 2-53,0-1 1,2 0-1,1 2 39,-10 15 1,2 2 59,4 0 0,3 1-85,4-1 0,4 1-303,4 1 0,3 0 292,4-1 0,3 2-15,6-5 0,4 3 0,1-2-2,2 7 0,5 0 7,-2-10 1,3 2-1,4-1 113,6-3 0,4-1 0,3-1-92,5 0 0,2 0 0,2-1-47,-1 1 1,1-1-1,2-2 54,2-3 1,1-2 0,-1-4 6,9 3 0,-1-5 251,4 1 0,1-2-201,4-1 1,0-3-7,-17-8 0,1-1 0,0-1 22,1-1 0,2-1 0,0-1 6,0 0 0,1-1 0,3-1 56,3-3 1,4 0 0,1-1 0,-3 0-48,5 0 0,-2-2 1,3 0-129,-3-1 1,4 0 0,-1-1 0,-3-2 116,2-1 0,-3-1 0,1-2 0,1 0 0,1-1 0,0-2-6,1-1 1,0-1-1,0-2-130,1 0 1,0-2 0,0 0 108,-14 2 1,-1 0-1,1-1 1,-1-1 50,1 0 1,0-1-1,1 0 1,-1-1-65,1 0 1,-1 0 0,1-1 0,0-1 12,0 1 1,-2-1 0,2-1 0,3-2-26,2-1 1,4-3-1,1-1 1,-1 0 0,-3 1-19,0 0 0,-3 1 0,0-2 0,5-2-3,-9 4 0,3-3 0,3-2 0,0 0 1,-1 0-1,-2 1 0,-5 1-7,8-5 0,-6 2 1,-1 0-1,3-2 0,-1 0 1,3-2-1,0-1 1,-2 0-1,-3 2-58,-5 1 1,-3 1 0,-1 1 0,-1-2 54,1 1 0,-1-1 1,-1-1-1,0 1 106,9-11 1,-1 0 0,-1-1-106,-2 2 0,-1-2 0,-1 1 30,-3 0 0,-1 0 0,-1 0-31,-3 1 1,-1 0 0,-2 0 0,-3 1 0,-2 0 0,-1 0 1,-3 2 1,-2-1 0,-2 1-1,1-18 0,-4 0 2,-4 3 1,-5-1 8,-7 3 0,-5 1-9,-4 0 1,-6 2-1,-7 1 1,-5 2-3,-5 1 0,-5 2-5,10 14 0,-1 2 0,-2 1 0,-3 0 0,-2 2 1,-2 1-3,-1 0 0,-1 1 0,-5 2-7,-5 1 0,-6 0 0,-1 2 0,2 1 2,11 3 1,1 2-1,0 0 1,-3 1 1,0 0 0,-4 0 1,-1 0-1,1 2 0,2 1-6,1 1 1,2 2-1,1 0 1,-1 1-2,-2 1 0,1 0 0,-1 0 0,0 1-10,0 1 0,-1 1 0,1 0 1,-1 1-121,0 0 0,0 1 0,0 0 0,0 2 78,0 0 0,0 1 1,0 1-1,0 0-6,0 1 1,0 0 0,0 1-1,0 1-94,1 0 1,-1 1 0,1 0 0,-1 1-37,1 0 1,0 1-1,0 1 1,0-1-109,1 2 1,-1 0 0,1 1-1,-1 0-169,1 0 0,1 1 0,-1 0 1,1 1-301,0 0 0,0 0 1,1 2-1,0-1-501,0 0 0,0 1 1,1 0-1,1 0 888,-10 5 0,1 0 1,2 0 391,6-3 0,1 1 0,5-3 0,3-2 0,6-2 0,-7 4 0</inkml:trace>
  <inkml:trace contextRef="#ctx0" brushRef="#br0" timeOffset="601">6478 2795 11404,'-49'-6'302,"0"0"1,3 0 0,7 6-96,9 17-33,0 3 1635,-2 5-1708,0 2-1089,1 3 1049,1 1-22,4 2 1036,1 0-1064,6 0-16,3-2 1498,6-2-1515,5-3-1629,2-2 1640,8-3 1727,3-3-1711,9-3-2001,6-4 2024,7-3 0,7-5-69,6-4 63,5-5 12,4-6-1,3-4 12,-1-5 28,-1-2-64,-4-3 92,-4 0 42,-19 7 0,-1-1 215,13-22-179,-5-1-39,-18 3-33,-12 11-35,-8-1-16,-3-1-21,-5-1 15,-2 2-5,-2 3 207,-5-6-185,4 12-5,-3-3-6,7 14-12,1 2-32,0 4 2022,0 3-2057,0 1-1692,-1 5 1614,-2 5 2128,0 6-2397,-1 5-1333,-5 18-72,7-7-1510,1 11-4848,10-16 7566,3-4 0,1-11 0,0-6 0</inkml:trace>
  <inkml:trace contextRef="#ctx0" brushRef="#br0" timeOffset="984">8157 2277 13950,'2'-6'3686,"0"1"-2459,-2 5-4116,0 0 3035,-75 1-28,39 13 504,-12-7 1,0 5-573,20 11 1,5 2-34,-10 13-5,-4 9-1309,23-17 1303,7-2-167,5-2 178,9-3-17,5-3 17,10-1-635,4-3 635,7-3 1500,22-3-1489,-10-5 6,18-2 22,-19-7-6,-1-3 12,-1-5 22,-3-3-1524,-2-3 1602,-5-2 34,-3-2 1794,-6-1-1441,-1-14-269,-11 8 1105,-2-8-1043,-21-3-1924,-21-9 1621,1 10-5,-14 2-23,20 26 2151,-11 5-2380,11 5-186,-5 5-1814,7 16-1551,7 0 3201,-4 15 1,15-20 0,0 1 0</inkml:trace>
  <inkml:trace contextRef="#ctx0" brushRef="#br0" timeOffset="2144">6774 3834 18270,'-37'-45'408,"-1"0"1,3 5 0,9 7-61,20 18 1138,1 5-1245,0 2 348,2 2-533,1 4 182,0 1-232,2 5 737,0 4-681,0 9-6,0 6-6,0 6-5,2 4-34,2 3 12,3 1-1070,4-1 1047,4-1 12,5-2-616,6-2 599,5-3-6,7-4-17,6-5-17,6-5 6,6-5-1526,6-4 1551,-31-5 0,3-1-6,15-6 0,2-2 17,-12 1 1,-1-2-838,14-6 0,-2-2 837,-13 3 1,-3-2 2,1-1 0,0-1-3,1-1 0,-1-1-3,0-1 1,-1 0-240,1 0 0,-1-1 194,-1 0 1,-1 0-744,-1 0 0,-1 1 634,-2 0 1,-2 1-397,21-19-583,-7 4-188,-9 5-5022,0-4-125,-13 14 6604,-2-2 1,-12 17-1,-2 3 1</inkml:trace>
  <inkml:trace contextRef="#ctx0" brushRef="#br0" timeOffset="3386">5550 4798 3904,'-1'-61'1703,"0"0"0,0 12 0,-1 7 1637,-6-3-2522,0 25-235,-4 8 1237,0 5-1596,-4 11-56,-4 7 196,-19 30-320,3 0 59,11-8 1,-1 2-6,5-4 0,1 1-9,-2 5 1,0 1-14,0 4 0,0 2-6,-1 4 0,1 3 309,-2 3 0,1 3-342,7-17 0,1 2 1,-1 0-3,0 2 1,0 1 0,0 1-8,0 2 0,-1 0 0,1 1-521,0 2 0,0 1 0,-1 0 513,1 1 1,-1 2-1,1-1-522,-1 2 0,1 0 0,1 1 511,-1-2 0,1 2 1,-1 2-19,5-12 0,-1 4 0,1 1 0,0-1 0,2-3-179,-1 0 1,2-2-1,0 0 1,0 3 136,-1 10 1,0 3 0,2 0-1,1-5-69,3-2 0,3-4 0,1 0-102,3-1 0,1 0 0,2-1-200,1-2 0,3-1 0,2-1-458,2-2 1,2-1 0,2-1-3192,8 13 1,2-4 4070,0-6 0,-3-6 0,5 4 0,-13-20 0</inkml:trace>
  <inkml:trace contextRef="#ctx0" brushRef="#br0" timeOffset="3896">8259 4185 8125,'3'-11'2585,"4"-23"0,2-4-1263,-1 11-759,1-11 0,1 2 422,-2 14-133,-1 6-119,-2 4-150,-2 3-168,0 4-85,-1 2 1,1 2 548,5 8-387,1 4 332,14 30-1786,-6-1 1091,-4-8 0,-1 2-20,-3-2 0,-1 2-34,2 5 1,-1 1-20,0 5 0,0 3-14,0 4 0,1 2-897,-1 4 0,0 1 862,-3-16 1,0 0-1,0 1-799,0 1 1,1 1-1,-1 1 786,0 1 1,0 1 0,0 1-18,0 1 1,0 1-1,0-1-537,1 3 0,-1-1 1,0 1 510,1-1 1,-1 1-1,1 3-282,-1 0 0,0 3 1,0 1-1,-1-4 140,0 4 1,0-3-1,0 2-41,-2-5 1,1 4 0,-1-2 0,-1-3-417,-1-3 1,-1-4-1,-1 0-951,-1-1 1,-1-1-1,-1 0 1599,-1 4 0,-1 0 0,0-5 0,1-6 0,-1-3 0,0-1 0,0-1 0</inkml:trace>
  <inkml:trace contextRef="#ctx0" brushRef="#br0" timeOffset="4753">14388 2121 8259,'-4'-9'3540,"1"2"-2520,3 7 3584,0 0-5397,-65-28 1269,40 24-252,-14-9 0,2 4 208,14 21-40,-2 6-40,-4 4-49,-4 9-18,-5 7-179,16-15 1,0 1-872,-3 4 1,1 0 820,-3 3 0,0 1-17,-2 3 1,0 2-15,0 1 0,0 1-1025,-1 2 1,1 1 1010,1 2 1,0 0-18,1 2 1,0 0 10,1 2 1,2 0-6,0 0 0,1 1-618,2 0 0,1 0 623,2-1 1,1 2-353,4-4 0,2 4 0,2-3 347,-1 7 0,2 1-6,2-9 0,1 3 1,3-3 110,4 1 0,3-2-111,1 0 0,3-1-2,3-2 0,3-2-1,2-1 1,2-2 8,3 0 0,3-2 8,2-3 1,2-1 5,2-1 0,3-1 8,3-3 0,1-2 132,4-1 1,2-2-127,3-3 0,2-2 11,3-1 1,1-3-4,3-1 0,3-2-102,1-4 0,5-1 0,-2-1 116,-12-1 0,-1 0 1,2-2 1,-2 0 0,4 0 0,0-1 0,-3-2 60,3 0 0,-2-2 1,0-1-33,2-1 0,1-2 1,0 0-1,2-2 0,0-1 0,0-1 0,1-1 1,1-1-1,0-1-227,1-2 1,1-1-1,0 0 193,-15 3 0,0 0 1,1-1-1,-1 0-94,2-1 0,-1-1 0,0 0 0,1 0 72,-1-1 0,0 0 0,0-1 0,0-1-8,1 1 1,-1-2 0,1 1 0,-1-1-8,-1 0 1,0-1 0,0 1 0,0-1 19,-1-1 0,0 0 0,0 0 0,-1 0-27,-1 0 1,-1-1 0,0 0 0,-1-1-3,12-7 0,0-1 0,-2-1-6,-3 1 1,-1-1-1,-1-1 113,-3 2 1,0-1 0,-2-1-121,-4 2 0,-1-1 0,-1-3-7,-4 0 1,-1-3-1,0-1 1,-4 3 96,0-3 0,-2 2 1,-2-2-80,4-12 0,-1-2 0,-5 2-116,-7-3 0,-6 2 112,-2-1 0,-4 1 9,-5 1 0,-4 0 2,-3 2 1,-5 1-6,-5 0 0,-4 2 0,-4 1 0,-3 2 144,-6 0 1,-2 2-145,-5 2 0,-3 3-40,13 13 0,0 1 0,-2 2 45,-2-1 1,-2 2-1,0 1 4,-3 1 1,0 1-1,-2 1-9,-1 1 0,-1 1 0,-1 1 3,-2 1 1,-1 1 0,0 1-8,-1 1 0,-1 2 1,-1 1-9,0 0 1,-1 2 0,0 0-4,-1 2 0,0 1 0,0 1-8,-1 0 1,0 1 0,0 0-205,0 2 1,0 1 0,-1 0 196,1 1 0,-1 2 1,0 0-38,1 1 1,0 1 0,-1 1 21,2 1 1,0 1-1,-3 2-24,1 2 1,-4 2-1,1 1 1,2 0 30,13-3 0,2 0 0,0 0 0,-1 2-10,-12 3 1,-2 2-1,0 1 1,5-1-50,2 2 0,4 1 0,0 0 42,0 1 1,1 0-1,1 2-154,1 0 0,1 1 0,1 0-90,2-1 1,0 1-1,0 2-364,2 0 1,-1 2 0,1 1 0,2-1-27,-1 0 0,3 0 0,-1 1-209,-7 7 0,-1 3 0,3 0-770,9-3 1,2 2 0,3-2 1667,-6 11 0,4-2 0,1-4 0,5-5 0,4 3 0</inkml:trace>
  <inkml:trace contextRef="#ctx0" brushRef="#br0" timeOffset="5197">14600 2357 19132,'-53'-22'336,"0"0"0,3 2 0,7 8-180,11 20-1054,-2 6 1044,0 4-787,1 3 764,0 4 408,2 2-453,3 3-22,3 1-17,5 3-16,5-2-1,4 13-5,7-13 499,7 8-483,6-17 12,8-3 924,7-4-818,24-1-56,-5-8-1070,20-2 1067,-25-9 1,0-4 2,23-5-34,-21 2 1,-1-2 74,13-11 9,-5-3 46,-6-1 16,-8-3-310,-6-1 305,-9 0-45,-8-2-45,-5 0-17,-6 0-22,-5 1-1,-6 0-4,-6 2 10,-3 2-5,-4 5-1038,-3 2 1021,-3 5-5,-1 3 10,-20 2-49,13 5 310,6 4 0,1 1-361,-2 4-34,-6 3-2652,18 4 2546,5 2-67,6 2-112,3 4-214,5 3-1802,5 3 940,5 2-1142,8 0-1009,8 1 3585,11 1 0,-15-13 0,1-1 0</inkml:trace>
  <inkml:trace contextRef="#ctx0" brushRef="#br0" timeOffset="5562">15922 2142 16532,'1'-6'2891,"0"1"1158,-1 5-3730,-61-8-1437,25 18 1160,-7-6 0,-2 2 19,-3 28-27,-1 4-29,3 1-2790,7 2 2779,7-2-320,20-6 1,3 0 325,6 6-140,13 17 190,16-34-511,10-3 484,6-5-7,-6-8 1,1-3 6,22 1-4,-20-5 1,0-2 27,-2-5 1,-1-3-1250,16-8 1238,-20 5 1,-2-2-780,6-9 849,-7-2 199,-4-2-193,-7-2-5,-5-2-34,-6-2 5,-3-1 1403,-8-14-1414,-2 13-32,-5-9-7,-1 20 5,-1 2 1411,-1 4-1433,-1 2 750,-2 4-823,1 3 3186,-1 4-3398,0 3-163,0 4-1506,-10 15-242,5 1-3150,-9 13 5335,4 3 0,12-15 0,1 1 0</inkml:trace>
  <inkml:trace contextRef="#ctx0" brushRef="#br0" timeOffset="5983">14817 3649 18951,'-40'-47'974,"-1"0"1,4 3-1,7 11-621,21 23 661,-4 3-818,3 6 49,-2 3-211,3 7 92,3 6-98,1 6-11,1 3 313,2 4-296,8 13-6,20-2-457,6-2 471,7-19 0,4-6-784,-11-6 1,1-2 758,14 1 0,2-1-1104,-9-3 1,-1-2 1108,2-1 0,0-1 3,1 0 1,0-1-94,-3-1 0,3-3 170,1-3 1,4-3 0,-3-1 3,8-5 1,0-3-450,-5 2 1,3-1-1,-7-1 388,-4 1 0,-4-2 22,1-3 1,-4 1 494,-1-4-512,2-7-16,-17 14-6,-5 3-11,-2 2 1805,-2-2-1950,-4 8-688,0-3-741,-3 10-1630,-1 2 3764,-3 2 0,2 1 0,-1 0 0</inkml:trace>
  <inkml:trace contextRef="#ctx0" brushRef="#br0" timeOffset="6397">14272 4633 12087,'11'-57'984,"-1"0"0,-1 5 0,-1 8-138,-5 17-107,-1 6-123,-6 6 1734,-3 6-2008,-6 5-106,-5 4-29,-5 8-11,-4 7 17,-6 10-2771,-3 10 2771,-6 9-110,19-18 1,0 1 267,-1 3 1,-1 2-291,-1 1 1,-1 3 0,0 3 0,-2 4 0,1 0-484,5-8 1,1 0 0,-1 2 417,-8 13 1,0 4 0,1-2-468,6-9 0,1-1 1,1 1 463,-3 4 0,1 0 0,-1 1 77,0 2 1,0 1 0,0 1-84,-2 2 0,1 0 1,0 1-294,-1 1 0,1 1 1,-1 0 283,7-13 1,0 0 0,0-1-1,0 1 14,1 0 1,-1-1 0,1 1 0,0 2-68,0 0 0,0 4 0,0 0 0,0 0 1,2-3-79,-4 13 1,3-2-1,0 2-76,1-8 1,-1 2-1,4 1 1,7-1 208,10 1 0,7 0 0,3-2 0,-4-7 0,-6 0 0,3-3 0,10 1 0,0 0 0,1-1 0</inkml:trace>
  <inkml:trace contextRef="#ctx0" brushRef="#br0" timeOffset="6802">16268 4059 16536,'33'-43'765,"1"-1"1,-4 4 0,-4 8 637,-9 14-775,-4 5 224,-4 5-342,-4 4 53,-3 2 37,-1 2 66,-4 6-454,-1 2-4,-6 11-12,-1 5-17,-4 10-1225,-4 9 1152,-5 11-64,11-22 0,-2 1-17,0 5 1,-1 3 5,-1 4 1,-1 4 0,1 0-512,3-8 0,0 0 1,0 1 486,-4 15 1,-1 3-1,2-2-846,4-11 1,1-2 0,1 1 838,0 1 0,1 0 0,0 0-297,1 1 1,1 0 0,0 1 286,2-2 1,1 1 0,0 0-352,1 0 1,2-1 0,0 0 322,2 0 1,1-1 0,1 1-16,1-2 1,1 0 0,2 0-242,0 0 0,2-1 0,1 0 176,0 0 1,2-1-1,0 0-73,0 0 1,2-1 0,0 0-139,0 0 1,0-1-1,1 1-367,0-2 1,0 0-1,0 0-887,6 18 1,-1 0 1706,-6-15 1,0 0 0,-1-4-1,-2-5 1,-1-2 0,7 28 0</inkml:trace>
  <inkml:trace contextRef="#ctx0" brushRef="#br0" timeOffset="8386">23419 1704 14824,'-43'-28'528,"0"0"0,0 0 1,0 0-1,-11-7 1,1 2-1,5 9-1982,9 15 0,2 5 1636,-5-1 0,1 2-17,-4 0 1,1 2-4,-4 1 0,1 2-5,-4 2 0,0 1 5,-2 3 1,0 3-15,-4 2 1,1 3-1034,-2 1 0,-2 5 980,16-3 0,-3 3 1,0 1-1,2 0-50,-4 1 0,3 0 0,-5 5 7,4-1 1,-5 4 0,-1 3-1,-1 0 1,4 0-2,6-1 1,1 0-1,1 0 1,1 1-1,-1 0-26,0 1 1,-1 0 0,1 0 0,1 0 0,1 2-196,1-1 0,1 1 1,0 1-1,3-1 1,3-2 213,-8 13 1,5-2 0,1 1-357,1 2 1,2-1 0,1 2 341,2-1 0,1 2 0,3-1 5,1-1 1,3 0-1,2 7 18,7-3 1,1 7 0,2 3 0,2-2 0,1-5-140,2-7 1,0-4 0,3 0 0,0 4 97,0 6 0,1 5 1,1 1-1,4-1 1,4-6-12,6 0 0,6-4 1,2-2-1,0-3-11,2 3 1,1-3 0,3 0-25,-1-4 1,3 2 0,1-2 0,1-6 29,3-3 1,1-6-1,2-1 7,2-2 1,3-1 0,0-3 129,4-1 1,0-3 0,2-1-145,3-2 0,1-2 0,1-2-4,4-1 0,0-2 0,1-2-1,-14-1 1,2 0-1,0-2 1,0 0-2,0 0 0,0-2 1,3-1-1,5-1 2,-4 0 1,5-3-1,5 0 1,0-1 0,1 0-1,-4 0 1,-3 1-17,0-1 1,-5 0 0,0 0-1,1 0 1,4-1 27,-1 0 1,5-1-1,3-1 1,-1 0 0,0 0-1,-5 0 1,-5 0 66,5-2 1,-6 0 0,-3-1 0,1 0-67,-1 0 1,1-1 0,-2 0 0,0-1-101,-2-1 1,-1 0 0,0 0 0,-1-1 108,13-6 1,-1-1-1,-2-2 71,-3 1 0,-2-1 0,1-4-62,-4-2 1,0-3 0,0-2 0,-3 1-8,0-2 0,-3 1 1,0-4-3,-3 3 0,0-4 0,-1 0 0,-5 1-91,-3-2 1,-4 2-1,-1-2 78,0-1 1,-2-1-1,-1-1 205,-1 1 1,-1 0-1,-1-4-204,-1 1 1,-1-3 0,0-1 0,-1 2-41,-1-1 1,-1 2 0,0-3 44,-2 6 0,0-3 0,-1 1 0,-2 0 78,-3-12 1,-3 2-1,-2 2-88,-1 12 1,-2 2 0,-1-1-10,-3-10 1,-1-2-1,-4 5-26,-7-2 1,-6 2-16,-3 5 0,-6 0 1,-1 2 36,7 10 0,-1 2 1,-3 0 1,-8-9 1,-4 1-1,-7 1-8,7 13 0,-6 0 0,-3 2 0,2 2 0,3 1-204,-9-4 1,4 3 0,-5-1 214,7 3 0,-4-1 0,-3 0 0,1 2 0,2 3-145,-4 1 1,1 4 0,0 2 0,3-1 68,-4 0 1,2 2 0,-5 0-128,5 2 0,-6 0 0,-2 1 0,3 0 0,5 3-67,-5 0 1,5 3-1,-3 0 18,4 1 1,-3-1-1,0 2 1,5 1-831,0 3 0,3 1 1,0 2 1099,-7 2 0,0 2 0,5-2 0,7-1 0,4-1 0,0 1 0,1 1 0</inkml:trace>
  <inkml:trace contextRef="#ctx0" brushRef="#br0" timeOffset="9296">21839 2898 11990,'29'-56'1443,"-1"0"0,-2 4 1,-6 7-711,-13 8-72,-1 2-4257,-4 2 4868,-4-8 14,-2 13-894,-4-3-162,-3 18-113,-4 5-66,-3 4-23,-6 6 5,-4 6 7,-6 7-488,6 2 0,0 2 459,-17 13-11,15-10 0,1 3 916,-4 11 0,4 1-911,-6 10-8,10-10 1,5-1 2,10-1 5,6-3 118,5-3-112,7-3 6,6-4 17,8-2 10,6-5 12,5-3 23,5-4 83,21-6-2629,-13-7 2563,12-6-1138,-20-6 1138,-4-2 168,-3-5-11,4-17-130,-13 7-22,-1-15-17,-14 12-34,-5-3 6,-2-1-28,-3-1 6,-4 2 5,-1 1 0,-2 3 17,-1 6 675,0 4-669,1 7 2372,-1 4-2406,0 5 658,-1 3-736,1 4-168,-7 2 33,5 6 2228,-4 3-2363,7 5-173,1 4-252,2 3-492,4 4-746,1 2-1137,7 2-1618,4 2 4738,12 5 0,-10-16 0,3-2 0</inkml:trace>
  <inkml:trace contextRef="#ctx0" brushRef="#br0" timeOffset="9646">23588 2305 13861,'0'-9'3842,"0"2"-2553,0 7 1046,0 0-2106,-61-49-1883,32 41 1724,-11-15 0,0 5 53,5 35-11,-3 6 189,-1 5-217,1 4-33,2 5-26,16-10 0,1 2-1119,-4 15 1111,1 13-6,18-19 12,10-2 5,6-3-726,10-3 765,7-3 993,8-4-971,6-4-1884,7-3 1879,3-6 0,4-4 91,-3-11 1,1-2-114,-22 1 0,1-2-1,18-4 1,-3-4 78,-5-9 5,-7-3 23,-7-2-22,-7-2 301,-8-19-363,-7 13-5,-10-13 38,-18 5-77,-1 11-35,-2 9 1,-2 2-23,-8-1-61,-12-3-51,11 15-106,1 5-190,0 4-427,1 3-845,3 6-2772,1 5 5018,-2 9 1,14-8 0,1 2-1</inkml:trace>
  <inkml:trace contextRef="#ctx0" brushRef="#br0" timeOffset="10095">22007 4325 16706,'-5'0'1478,"1"0"-1136,-25 11 0,-7 6-3122,-5 8 3113,-7 2 1,-2 2-80,18-3 1,1 1-62,-4 3 1,-1 2-40,-3 4 0,-1 2-1107,-2 3 0,-2 2 1031,13-13 1,0 2-1,0 0-3,-1 2 0,-1 2 0,1 0-8,-2 2 0,0 2 0,0 0-22,0 2 0,0 1 0,0 1-322,1 0 0,0 2 0,-2 3 293,9-8 1,-2 3 0,-1 1 0,2 1 0,1-3-172,1 1 0,1-1 0,0 0 0,1 2 147,-1 0 0,0 2 0,-1 1 0,3 0 1,1-3-36,-2 13 0,3-3 0,2 1-51,0-1 1,3 2 0,0-1-288,2 0 1,1 0-1,2 1-45,2-3 1,1 0-1,3 4-1469,2-4 1,3 3 0,0 0 0,2-4 214,0-2 1,1-3 0,1 1 1679,2 10 0,2 1 0,0-11 0,5 1 0,-5-23 0</inkml:trace>
  <inkml:trace contextRef="#ctx0" brushRef="#br0" timeOffset="10363">23685 4335 21746,'-26'-40'565,"1"-1"1,3 5-1,5 10-492,9 23 424,5 24-352,1 6 0,0 15 1,1 6-2115,0-9 0,0 3 2006,0-2 0,0 4 1,0 0-10,-1 15 0,0 0-75,0-15 0,1 1 1,-1 1 47,0 4 1,0 1 0,0 0-624,-1 4 0,1 1 0,0 1 577,0 2 1,0 1-1,0 1-363,0-14 0,1 1 0,-1 0 1,1 0 204,0 0 0,0 1 0,0 1 0,-1-1-209,1 1 0,0 0 0,-1 0 0,1 0-899,-1 0 1,0 0 0,1 0-1,-1-2-1759,-1 12 0,1-1 0,-1-2 3070,0-6 0,0-2 0,0-5 0,0-3 0,1-7 0,-1 7 0</inkml:trace>
  <inkml:trace contextRef="#ctx0" brushRef="#br0" timeOffset="11698">8484 424 30790,'-23'45'156,"-1"0"1,1 0 0,0 0-1,-2 0 1,1-3 0,4 1-352,5 1 1,4 0 0,1-3-156,1-1 1,1-3 116,-1 2 0,1-1 72,1-2 0,0 0 28,1-3 0,1-1-67,-3 23-312,4-11-173,2-10 249,4-4 62,0-13-36,1-4-51,1-16 1500,-1-8-1080,1-8-69,0-9 16,0-5-104,2-5 237,-1-4 95,-2-2 0,-1-1 37,0-15-1002,-2 13 0,-1 0 30,-4-4 60,-3 0 419,0-1-153,0 1-7,2 0-16,2 3 233,2 3-72,2 3 353,7-9-45,0 15 52,7-4 39,-3 19 39,1 6 144,0 3 13,0 4 108,0 3-355,1 3-91,2 2-58,-1 6-25,13 14-216,-5 2-108,8 14 2297,-6-2-2396,-1 7 364,0 4-14,-1 4 20,-1 3 30,-1 2 20,-1 0-26,-1-1-45,0-2-94,-1-4-117,1-2-67,-1-5-169,-1-4-2841,0-4 2455,-1-6-550,-1-5-77,-2-4-605,-2-5-471,-2-3-504,-2-3 3277,-3-3 0,-2-2 0,-1-1 0</inkml:trace>
  <inkml:trace contextRef="#ctx0" brushRef="#br0" timeOffset="11913">8416 1059 11295,'-48'-4'1260,"0"0"0,4 1 1,6 0-214,13 3 860,3 0-1073,5 0-167,5 0-169,4-2-167,4 2 245,2-3-369,5 0 369,14-6-425,2 0 510,15-5-588,-1 0-22,5-1 7,2 0 1,3-1-2905,12-4 2852,-12 3 0,1 0 2,-9 4 0,-3-1-424,18-7 391,-10 5 0,0-1-160,14-4-140,-5 3-331,-14 6-430,-22 9-847,-5 2-3516,-5 2 5449,-4 4 0,0-3 0,-1 3 0</inkml:trace>
  <inkml:trace contextRef="#ctx0" brushRef="#br0" timeOffset="12581">15634 400 27396,'0'-8'268,"0"1"-735,0 7 2455,0 0-776,-37-61-3067,13 45 1504,-3-18 0,-3 6-82,-10 31 813,8 6 1,-2 3 1573,-22 12-922,19-5 0,1 2-742,9-2 1,2 0-291,-1 3 0,1 1 0,1 1 0,0 2 0,-5 14 0,1 2 0,10-10 0,0 0 0,-2 10 0,2 0 0,7 14 0,5-3 0,10-4 0,7-4-265,10-4-973,13-10 0,6-3-143,-13-10 0,1-2 725,19 8 1,2-4 140,-16-12 0,-1-4-132,3 0 1,0-1-85,2-1 1,0-2-1205,1-1 0,0-2 2085,6-1 1,-2 0 0,3-3 0,-2 0-1</inkml:trace>
  <inkml:trace contextRef="#ctx0" brushRef="#br0" timeOffset="13103">22065 648 32767,'-6'46'-190,"0"-1"0,0-2 0,2-5-3230,6 1 1607,0 1 60,2 2-392,1 1-836,0 1-1545,1-1-3199,-2-5 7631,0-7 0,-2-15 1,0-7-1</inkml:trace>
  <inkml:trace contextRef="#ctx0" brushRef="#br0" timeOffset="13346">21967 1097 12431,'-16'-55'1314,"-1"0"0,2 4 1,3 6-363,7 7-196,2 2-128,3 4-108,4 1-55,3 3-78,7 1-23,4 4-33,5 2-29,3 4-16,3 4-73,3 4-34,2 3-34,2 3-77,2 4-3977,1 5 3942,2 5-33,1 8 139,1 5-122,0 7 271,-11-4 1,0 3-281,-9-6 1,1 0-221,6 10 1,-1 1 189,7 16-43,-17-13 1,-2 0-54,2 18 45,-10-21 1,-4-1-147,-14 9-431,-11-16 1,-5-2-1396,-24 13 2045,3-12 0,1-3 0,5-7 0,-3 0 0</inkml:trace>
  <inkml:trace contextRef="#ctx0" brushRef="#br0" timeOffset="15320">22041 873 32767,'1'-43'-542,"-1"1"1,1 3 0,-1 9-1007,-2 20 825,1 2 162,0 0 517,1 2-183,0 1 227,0 2-1508,0 0 1301,0 2-81,0 9 222,3 0-192,0 11-20,3 1 24,0 6-133,1 3 132,-1 4 66,0 2-9,-2 3-1693,0 1 1856,-2 2-1195,-1 0 1201,0 0-430,-1-3 440,0-2 44,-1-5 12,0 0-31,-1-6 5,0 0 49,0 2-47,1-8-11,1 2 1430,0-9-1414,0-3 1291,0-2-1253,0-2 669,-1-2-585,1-2 1076,-1 0-997,-3-4-180,0-2-6,-5-3 1,0-3-28,-1-1 5,-2-3-6,0-2 1,0-2 5,1-2 6,0-2-11,2-1-12,0-2 6,2 0-11,1-2 11,1-1 5,2-1-16,0 1 11,0 2 11,1 1 1,1 3-12,-1 1 5,0 2-10,0 3 5,0 1 39,1-2-17,1 5-22,0-3-11,0 3-6,3 5 0,1-3-11,2 5 12,2 1 10,2 2 0,3 0-5,2 2-11,3 0-1,2 2 1,1 3 11,3 1 16,1 2-10,4 2 5,-1 0 5,19 7 7,-11-4-12,12 6-6,-17-4 0,-1 3 1,-4 1 16,-4 3 0,-3 1 6,-4 1 0,-4 1 0,-4 1 27,-2 13 1,-8-1 0,-1 1-17,0 7-25,-2-9 0,0-4 19,1-16 0,-1-1 6,0-2 6,-1 1 11,-1-4 0,0 0 55,-6 1-38,3-4-6,-4 1 11,2-3-11,-1-1-17,-2 0 6,0-1 17,-9-2-40,7 1 1,-4-2-1,5-3-11,6 1-33,-4-3-404,3-1-11,2 0-280,-2 0-409,2 2-660,-2 0-3530,-2 0-3780,-1 1 9096,1 1 0,7 0 0,3 1 0</inkml:trace>
  <inkml:trace contextRef="#ctx0" brushRef="#br0" timeOffset="17720">11957 9216 14409,'-9'-5'605,"2"1"-532,7 4-179,-106-16-12,57 19-575,6-6 0,-8-1 0,7 6 656,13 8 1,2 2 16,-5 2 1,-2 2 69,-2 1 1,-4 4-1,1-1-1172,-8 5 0,-1 1 1230,5-2 0,-2 2 1,2 0-306,-6 5 0,2 0 457,-2 3 1,0 1-726,0 1 0,0 0 631,16-11 0,1 1 0,0-1-24,0 2 0,0-1 0,0 1-30,1 0 0,1 0 0,-2 2 20,-10 11 1,-2 3 0,2 2-28,11-9 0,2 0 1,-1 1-1,1 0 48,0 0 0,0-1 0,1 1 0,1 2-96,-1 8 1,0 2-1,2 1 1,4-5-33,-4 12 0,3 0-259,6-8 1,0 2-1,3-3 242,3 4 1,5-2-6,1-2 0,3 3 210,5-5 0,3 1 0,2-1-188,3 5 1,3 0-12,-1-9 1,3 2 0,2-4-330,8 1 0,3-4 340,4-1 0,2-3 0,3 0 0,5-3-109,3-4 1,6 0 0,-1-4 101,-9-4 1,0-2 0,3-1 17,13 5 1,4-1 0,-1-3-15,-12-6 1,-1-3-1,0 0-178,3-1 1,0-1 0,1 0 188,1-2 1,0 0 0,3-2 43,4-3 0,4-2 0,0-1 0,-3 0-6,5-1 0,-3-2 0,2-1-22,-15 2 0,2-1 0,1-1 1,0-1-1,-1-2 57,1-3 0,1-1 1,-1-2-1,-1 0 1,-3 0-43,3 0 1,-3 0-1,-1-1 1,3-1-45,0-1 0,2-1 0,0-1 1,-1 1-1,-3-1 49,11-7 1,-4 0-1,0-1-13,0-1 0,0-1 0,-1-1 2,-1 0 0,0-1 0,-1 0-14,-1-1 1,-1-1 0,-1 0-1,0 0 1,-2 0 0,-1-2 13,-1 1 1,-1-1 0,-1 0-35,-2-1 0,-1-1 1,0 0 3,-3 0 0,0-1 0,-2 0-10,-1-1 1,0 0 0,-2-1-4,-1 0 0,-2 0 0,0 0 3,-2 0 1,-1-1 0,0 0-6,-3 1 0,0 0 0,-1 1 2,-2 0 0,-1 0 0,-1 0 7,-1 2 0,-2 0 1,-1 1 5,3-18 0,-3-1 7,-6 10 1,-2-3-1,-4 0-5,-6 3 0,-3 1 0,-2-1-27,0 2 1,-1-1 0,-4 4-27,-5 4 0,-3 2 0,-3 5 0,-9-1 1,-4 5 60,-4-1 1,-3 4-78,-5 1 0,-3 3-23,-5 1 0,-2 2 0,18 8 1,-1 1 0,-1 0-35,-2 2 1,-1 0 0,0 2-34,-2 0 0,-1 1 1,0 0-56,-1 2 1,-1 1 0,0 0 66,-1 1 0,0 1 0,-1 0-290,0 2 0,0 0 0,0 1-325,-1 1 0,1 1 1,0 0-420,-1 2 1,1 1 0,1 0-1095,4-1 1,2 1 0,1 0 2244,-17 4 0,8-1 0,-6 1 0,27-4 0</inkml:trace>
  <inkml:trace contextRef="#ctx0" brushRef="#br0" timeOffset="18591">11302 9911 14963,'-44'1'162,"0"1"1,2 0-1,7 5-39,7 17-11,-1 7-17,7-6 1,-1 4-1791,-5 13 0,1 3 1729,6-10 0,0-1-15,-1 9 1,5-4 1491,11-6-1472,6-3 964,8-8-908,8-3 28,8-7-1758,5-5 1769,7-5 23,4-6 1997,4-4-1975,-9-4 1,0-2 38,19-11-98,-19 7 1,0-1 195,-3-4 1,-2 0 24,14-13-170,-18 12 0,-2-1 154,-1-9-22,-7 1-62,-7 1-57,-5 1 17,-10-11-106,-3 12-5,-8-7-28,-2 15 27,-16 0-72,6 10-23,-25-1-44,23 10-482,-21 7 235,25 3-224,-7 9-426,14 1-912,4 6-1854,2 3 3713,5 7 0,4-15 0,2 1 0</inkml:trace>
  <inkml:trace contextRef="#ctx0" brushRef="#br0" timeOffset="18990">12829 9458 19622,'0'-6'1668,"0"1"-37,0 5-1586,-72 32-1913,38-6 1887,-13 0 1,0 3 14,10 12-6,2 0-6,5-2-22,9-4 480,8 5-497,14-12 23,9 3 413,12-15-391,4-3 68,5-3-6,22-5-6,11-7 225,-32-1 1,0-1-243,9-6 0,-3-3 40,5-6-1,8-8 29,-23 6 304,-2-13-293,-12 7-23,-3-11-39,-14 10-17,-4-2-11,-7 0-534,-16-10 517,3 12-11,-11-5 481,8 16-493,-12 0-55,10 6-62,-8 3-559,6 9-1524,3 14-634,2 2-6149,7 9 8967,11-6 0,5-9 0,3-5 0</inkml:trace>
  <inkml:trace contextRef="#ctx0" brushRef="#br0" timeOffset="20034">11490 11012 21585,'-36'16'181,"0"0"1,-18 15-25,64-7-109,5-1 183,17 7 8,15-3-116,4-4-4393,7-7 4392,-11-12-2,4-2 908,1-6-876,1-3-10,-16-3 1,-1-2 15,19-9-86,-20 6 0,-2-1 66,11-11 204,-2-2-241,-12 6 1,-1-1 9,15-12-781,-16 12 1,-2 0 755,8-9 3,-4 1 1423,-4 1-1451,-4 2-25,-5 1 332,-3 3-308,1-10-82,-7 15 175,1-7-843,-7 21 2041,-2 1-3110,0 7-888,0 4 2640,0 6 0,0-9 1,0 0-1</inkml:trace>
  <inkml:trace contextRef="#ctx0" brushRef="#br0" timeOffset="20751">10770 11893 18537,'-47'-10'415,"0"0"0,0 0 0,-18-5 0,7 12-162,24 19 1,5 6-1067,3-4 1,0 2 939,-10 8 1,0 3-442,8-3 0,1 1 429,-2 4 1,0 1-855,-2 4 0,1 1 956,-2 3 1,0 2-23,0 2 1,0 2-22,-1 3 1,0 2-149,12-18 0,-1 2 0,-1 2-8,1 2 0,-2 3 0,1 3 0,-1-1-21,1 2 0,0 2 1,0 0-1,0 0-494,0 0 1,1 0 0,0 1 0,2-1 456,1-3 1,1 1 0,1-2 0,2-2-132,3-1 1,2-3-1,1 1-576,-3 18 0,3-1 296,3-2 0,4-2-84,3-2 0,4-1-303,4-5 1,3-2-689,5-4 0,4-2 1526,8 0 0,1-5 0,3 3 0,3-6 0</inkml:trace>
  <inkml:trace contextRef="#ctx0" brushRef="#br0" timeOffset="21058">12604 11367 19759,'-6'-7'2492,"1"1"-1898,5 6 795,0 0-1283,-28 84-4262,21-33 4178,-1-13 1,-3 7-1,3-1 31,6 18 0,4-2 91,-2-9 1,0 3-145,0-8 0,0 5 0,0 2 0,0-6-901,0 16 1,0-1 864,0-7 1,0 2-1,0-3-82,0 5 1,1-2-211,0 1 1,0 0-525,-1 1 1,1 1-2126,-1 1 1,1-1-1940,-1-5 1,0-1 4842,-1-6 1,0-4 0,0 4 0,-1-20 0</inkml:trace>
  <inkml:trace contextRef="#ctx0" brushRef="#br0" timeOffset="22383">12625 11314 24503,'-7'-22'448,"11"11"-297,32 37-17,7 7-2564,7 5 2475,-23-15 0,2-1-11,1 3 0,1 0-9,2 2 0,1 0-753,2 2 0,0 1 742,1 1 0,0 1 0,2 2 0,0 1-17,0 1 1,0 2-638,1 2 1,0 1 543,0 1 1,0 2-154,0 2 0,0 1-398,-2 0 0,1 1-1339,-1 0 1,-1 1 1985,-11-13 0,1 1 0,-3-3 0,-3-5 0,-2-2 0,-1 0 0,0-1 0</inkml:trace>
  <inkml:trace contextRef="#ctx0" brushRef="#br0" timeOffset="23241">9806 11904 22845,'11'-37'406,"-1"1"0,7-23-176,-19 55-169,-1 0-22,1 1-33,1 2-140,-1-1-566,2 2 28,-2 9-208,2 6 398,-1 5 28,3 3-251,7 2 481,3-9-45,19 5 191,-6-16 33,13 0-22,8-11 22,-9-1 23,23-10 134,-17-2-767,-2 1 818,-11 2-3070,-15 7 3198,-4 1 370,-2-2-375,-6 4-34,0-3-34,-3 3 494,-2 0-533,1 0 3364,-1-1-3116,0-6-282,1 4 180,1-8-157,1 9 17,0-1-23,1 3-5,0 2-17,-1 0-5,0 3 363,-1 0-308,-3 6-10,-2 1 66,-16 18-140,-3-3-164,-5 4 0,-4 1 171,-17 12-978,13-11 1,-1 0 911,7-5 1,-1-1-3,-1 2 0,-2 1-1,-1 1 1,0 0-9,-2 1 1,-1 1-23,-1 1 0,1 0-1167,-2 1 1,0 0 1169,1 1 0,-1 0-6,1 1 0,0 0-6,1 1 1,1-1-17,1 2 0,1-1-985,2 2 0,0 0 895,3 0 1,1 1-122,2-1 0,1 2-1594,-5 15 0,2 0-2943,10-16 1,1-1 4758,-3 10 0,4-4 0,7-14 0,5-11 0</inkml:trace>
  <inkml:trace contextRef="#ctx0" brushRef="#br0" timeOffset="24505">8638 3966 22270,'-30'-35'130,"0"-1"0,1 2 0,8 9-231,18 21 444,-2-1-240,3 3-117,0 0 10,2 2 657,9 5-515,2 1 379,13 6 19,5 1-178,1-2 1,5 1-35,11 3 1,3 1-962,3 1 1,1 0 871,7 2 1,0 0-1387,-11-3 1,-1 1 1172,5 1 0,1 0-1101,2 2 1,1 0 1035,-16-5 0,-1-1 0,1 1-337,2 1 0,-1-1 1,1 1 335,1 1 0,0-1 0,0 1-11,1 0 0,-1 1 0,1-1-6,0 1 0,-1 0 0,0 0-11,0 0 1,-1 0-1,0 1-15,0 0 1,-1 0-1,0 1-225,-2 0 0,0 0 0,0 0 128,-2 0 0,0 1 0,1 2-643,11 8 0,1 2 1,-2 0-550,-11-7 1,-3 0 0,1 0-1629,7 6 1,1 1-1,-6-2 2939,-3-1 0,-6-4 0,4 3 0,-15-11 0</inkml:trace>
  <inkml:trace contextRef="#ctx0" brushRef="#br0" timeOffset="25062">13757 3915 24171,'-48'0'309,"-1"0"1,3 1 0,4 4 165,-8 14-3044,-5 4 2891,24-9 0,1 0-50,-4 2 1,1 0-652,-3 2 1,0 0 466,-2 2 0,-2 1 104,0 0 0,-2 1-48,-1 1 1,0 1-33,-1 1 0,-1 0-121,-1 1 0,1 1-39,-1 0 0,0 2-26,0-1 0,-1 1-16,1 2 1,-1-1 98,1 0 1,0 0-37,-1 0 0,1 1-52,0-2 0,0 0-73,1 0 0,0 0-107,1-1 1,0 0-396,1-1 1,1 0-623,1 0 0,1-1-1147,1-1 1,1 0 2285,-4 2 1,4-1-1,-4 1 1,5-2-1</inkml:trace>
  <inkml:trace contextRef="#ctx0" brushRef="#br0" timeOffset="25499">11607 4553 10701,'-40'-38'500,"0"-1"0,1 2 0,3 12 109,-7 28 54,-4 4-73,-1 6-59,0 5-406,0 5 337,0 5-16,0 4 39,0 6-251,24-18 1,-2 3 134,-12 16 1,0 2-216,8-8 0,0 2-36,-9 13 1,1 1-32,10-11 1,3 0-19,0 2 1,2 0-26,0 0 0,2 1-283,1-1 0,1 0 215,2 0 1,2-1-15,1-2 0,3 0-10,1-1 0,3-1 4,1-2 0,3-1-35,3 28 8,11-6-1301,10-6 1377,13-5 18,10-8-32,11-8 23,-23-16 0,2-3-34,3-2 1,2-2 36,4-2 0,1-2-1,3-2 1,0-2 11,4-2 0,-1-2-240,3-2 0,0-3 260,1 0 0,-1-2 19,1-2 0,0-1 6,-2-1 0,-1-2 16,-2 0 1,-1-1-1,-3-1 1,-1-1-9,-4 0 0,-1-1-3,-3 0 1,-1-1-12,-4 1 1,-2-2-7,-3 1 1,-2-1-4,-4 0 1,-2 0 36,9-28-33,-13-1-23,-11-1-22,-15-1-26,1 29 1,-3 0-9,-5-1 1,-3 2 2,-4-1 0,-1 1-69,-4 1 1,-1 1 76,-2 0 0,-1 2 0,-1 1 1,-1 1-1,2 2 1,-4 2-68,-4 3 0,-6 1 1,5 2-32,1 2 0,0 1-3,0 1 1,-3 1 0,5 3-448,-20 11-505,6 4-1585,4 8-5584,11 1 8228,7-1 0,17-9 0,8-3 0</inkml:trace>
  <inkml:trace contextRef="#ctx0" brushRef="#br0" timeOffset="26346">16414 3681 25802,'23'-27'479,"-1"-1"0,24-14-187,-10 47-480,6 7 68,4 8-3,6 6-1551,-25-9 1,1 0 1610,1 2 0,1 2-100,17 14 1,0 2-27,-9-7 1,0 1-752,-5-4 0,3 3 1,-3-1 782,6 4 1,-2 0-26,2 1 0,1 1-479,1 0 0,0 0 301,2 0 0,0-1-669,1 1 1,1-1-294,2 0 1,0 0 1324,-10-9 0,1 1 0,-4-3 0,-4-3 0,-2-1 0,0-1 0,1 0 0</inkml:trace>
  <inkml:trace contextRef="#ctx0" brushRef="#br0" timeOffset="26999">18538 4462 17129,'-13'-41'480,"0"1"0,1 2 0,-2 10 91,-11 22-314,3 3-27,-10 1-23,7 5-5,-5 3 11,-2 8 27,-5 4 13,-3 7-1825,-5 7 1796,-3 7-132,24-17 1,0 2-1095,-1 0 1,0 2 1065,1 2 1,0 0-29,1 1 1,1 0-9,0 2 0,2 1-17,1 0 0,2 0 83,2 1 1,2 0-93,2 0 1,2-1-3,2 0 0,3-1-5,0 30-1516,10-4 1521,9-4 5,11-5-168,10-5 186,10-6 969,8-5-973,-24-18 1,2-3-3,3 0 0,0-2-11,1-1 0,3-1 30,18-2 1,2-2-26,-14-1 0,0-1 11,14-3 1,0-1 492,-19-2 0,-3-1-490,2-2 0,-2-2 17,-1-1 0,-1-2 0,0 0 0,-2-1 8,-1-1 1,-1-2 426,-3 0 0,-1 0-365,23-21-11,-9-1-6,-20 8 0,-2-1-1479,3-19 1418,-11 16 0,-4 0 27,-7-16 280,-11-1-330,-8 0 0,-4 16 1,-5 2-12,4 8 0,-1 2 5,-11-8 1,-3 3 74,6 11 0,0 2-69,-3 0 1,-1 1-4,-2 2 0,-1 1-8,-1 0 0,-1 2-14,-1 1 0,-1 2-346,1 0 0,-1 2 329,1 1 0,0 2-11,1 0 0,0 1-31,2 1 1,0 2-32,1 0 0,1 2 780,2 1 1,1 1-938,2 1 1,1 2-575,-27 11-1871,25-3 1,1 2 2312,-16 16 0,9-6 0,22-11 1</inkml:trace>
  <inkml:trace contextRef="#ctx0" brushRef="#br0" timeOffset="27598">21126 4573 11116,'45'-33'1183,"0"0"1,-4 3 0,-6 4-249,-10 3 1728,1-4-1453,-9 3-87,-3 4-736,-10 6 218,-5 8-426,-3 3 823,-5 1-918,-5 1 0,-6 0-322,-6 4 328,-7 3 11,-8 5 5,-6 4-2354,-9 5 2298,25-9 1,-1 1-9,-4 2 0,-1 1-6,-3 1 1,-2 0-9,-3 1 0,-2 1-3,-4 1 0,-1 0 6,-4 1 0,-1 0-15,18-7 1,-1 1 0,-4 0 9,-1 1 1,-3 1 0,-2 1 0,0-1-8,-4 2 1,-1 0-1,-1 0 1,1 1-624,0-1 0,-1 0 0,1 0 0,1 0 612,1 0 1,1-1-1,1 1 1,0-1 10,1 1 1,1 0-1,1 0 1,2 0-463,-1 1 0,2 0 0,-2 0 456,-10 5 0,-3 1 0,6-1-517,2 2 1,5-1 517,3-2 0,1 2 3,-6 7 0,2 2 120,9-2 1,1 0-138,3-1 0,2-1-5,-7 18-29,21-19-27,5-3 685,2-3-775,3-2 1151,3-2-1812,2-1 38,3-2-3903,5-3 4677,5-1 0,-3-6 0,0-2 0</inkml:trace>
  <inkml:trace contextRef="#ctx0" brushRef="#br0" timeOffset="28611">5661 4606 19620,'-49'-4'450,"1"-1"1,0 1-1,3-1 1,1 2-1,3 5-140,-7 12 0,3 4-798,7-3 0,-1 2 644,-15 7 1,0 3-1398,10-4 1,2 3 1401,-4 2 1,-2 1-8,-2 4 0,-4 3-28,13-7 1,-4 2 0,-1 1-1,3 0-537,-6 2 1,3 0 0,-4 2 452,2 0 1,-3 2 0,0-1 0,2 0-8,-2 2 1,2-2 0,0 1-399,13-9 0,-1 0 0,0 0 0,-2 3 373,-2 1 1,-2 2 0,-1 1 0,1 0 0,2-1-183,1-1 0,2-1 0,1 0 0,-2 2 168,1-3 1,0 2 0,-1 0 0,0 2 0,1 0-124,1 2 0,0 3 1,1-1-1,2 0 0,2-4-69,-2 4 1,2-3 0,0 3-18,-1 1 0,-3 4 0,3-2 0,6-5-449,7-4 1,5-3-1713,-9 23-2174,12-9 4489,7-4 0,4-21 0,1-4 1</inkml:trace>
  <inkml:trace contextRef="#ctx0" brushRef="#br0" timeOffset="29317">23333 4475 17873,'59'-20'78,"0"0"1,-1 3 0,-3 9-57,-19 17 1,-1 4-12,9 1 0,2-1-569,7 2 0,3 0 554,-14-4 0,1 0 0,4 0-318,8 2 1,6 0 0,2 0 0,-3 0 309,-10-2 1,-1-1 0,-1 0 0,4 1-99,1 0 1,4 1 0,1 0-1,-2-1 1,-2 0 85,-1 0 0,-3 0 0,0-1 1,0 0-197,0 1 0,0 0 1,1 0-1,-1-1 185,-2 1 0,0-1 0,-1 1 0,0-1-149,13 4 0,-2 1 0,0-1 75,-6-1 1,0 0 0,-2 1-146,-5-1 0,-1 0 0,-1 0-746,13 5 0,-4 1-3237,-9-3 0,-4 0 4237,-8-2 0,-4-1 0,1 1 0,-14-5 0</inkml:trace>
  <inkml:trace contextRef="#ctx0" brushRef="#br0" timeOffset="33553">14757 9844 21579,'-1'-40'453,"-1"-1"1,0 3 0,1 11-454,3 25 6,-1 0 11,0 4 50,2 3 17,3 4 0,2 5-28,2 5-17,1 4 17,0 3-22,-2 4-613,-2 1 624,-4 2-17,-2 2 6,-6-1 5,-2 0-76,-5-4 82,-1-1 39,-2-6 28,-1-2 11,0-5 51,0-3 16,1-3 45,1-3 23,3-3 595,1-2-646,1-3 43,2-3-132,0-4-18,2-5-16,-1-4-22,2-4 11,0-5 0,1-4-23,2-3-476,0-3 471,1-2 0,1-2 11,2 0-651,2 0 640,1 1-6,1 2 0,2 2 1,2 2 4,1 2-16,3 3-16,2 2-476,2 3 459,3 2 21,4 2-16,2 3-5,3 2-6,1 2 5,2 2-5,0 4 11,-1 3-6,1 3-2578,0 5 2584,0 3 243,12 15-254,-12-2-1,5 11-350,-18-5 339,-5 2 18,-6 2 290,-4 2-325,-5 0 1,-7 1-6,-14 13 45,-2-11 2907,-10 7-2912,5-17 38,-13 5-10,10-10-6,-9 2 16,16-12 311,-7-4-299,10-3 22,-7-4 516,15-2-555,0-1 17,7 0-17,2-1-6,3 2 215,-1 0-248,2 1-11,6-2 16,3 2 6,9-2 6,2 3-12,5-1 6,3 5-5,3 1-7,1 4 18,0 4-23,-1 2 17,-1 1 0,-2 2-5,-4 0 16,-2-1-17,-6-1 6,-3 0-5,-6 0 21,-5-1-4,-6 0 4,-6 0 18,-9 2-34,-8 0-3392,-8 0 3392,-5 1 0,6-5 0,0-1-1001,-21 6 984,19-7 1,-1 1-2048,-14 2 1638,-1-1-963,0 0 1317,-6 1 0,28-7 0,1-1 0</inkml:trace>
  <inkml:trace contextRef="#ctx0" brushRef="#br0" timeOffset="38944">10944 6933 21808,'0'-4'1485,"0"1"-427,0 3-1007,-13 37-46,6-8 1,-2 2 0,-1 1-316,2 15 299,0 4-391,1 2 368,4-13 1,0 0-1247,1 23 1210,1-22 0,2 0-171,2 17-1704,1-15 0,0 1 1323,0-10 1,-1 1-432,1 11 0,-1 1-1393,-1-12 0,-2-2-6039,1 29 8147,-2-10 0,0-25 0,0-12 0</inkml:trace>
  <inkml:trace contextRef="#ctx0" brushRef="#br0" timeOffset="39325">10923 7002 22043,'-53'25'118,"1"1"0,3-3 0,8 2-56,16 7-12,-3 2 6,-1-1-3627,-1 2 3616,-2-3 33,-9 8-44,11-14 156,-3 3 588,15-17-335,7-6-85,3-5-123,4-6 2445,2-6-2551,0-5 11,0-6-2265,2-3 2276,1-5 1,4-1-2152,11-14 2118,2 11-6,8-9 67,10 5-118,-7 10-1076,12-6 1060,-11 16 0,3 3-17,1 3-6,5 4 1523,3 1-1537,-6 4 1,1 1-14,21 0-15,-18 0 0,-1 2-75,17 2-151,-3 3-275,-5 4-415,-5 6-845,-6 3-3658,-6 5-3831,-7-1 9270,-7-1 0,-8-10 0,-5-4 0</inkml:trace>
  <inkml:trace contextRef="#ctx0" brushRef="#br0" timeOffset="66040">7679 6375 24700,'5'16'-5937,"-1"3"4395,-5 7 1831,-1 3-30,-2 2 26,0 1 4,0 3-100,0 1-819,0 2 1467,1 2-197,-2 21-534,2-13-89,1-15 1,0-1-55,-2 16-49,1 1 34,-1 2 48,0 1 47,1-16 1,0 1 48,-3 21-53,3-22 0,-1 1 59,0 2 1,1-2 35,-3 23-80,3-22 1,-1 2 47,2 2 0,0-2-68,1-7 0,0-1-2,0 11 1,0 0 12,1 20 0,0 0-40,1-30 0,0-1-35,0-1 0,1 2 36,2 13 1,0 1-97,0-11 1,0 0 10,1 11 1,1 0-9,-2-13 0,1-2-10,0 2 0,2 1 29,2 13 1,3 4-25,2 3 1,0 1-68,1-1 1,1-1 3,0-3 0,1-1-31,4-2 1,1-2-109,-5-11 1,3 0 82,2 3 1,3 2 0,-1-3-122,-1-3 1,2-2 95,8 10 0,0 0 75,-8-13 0,0 0 151,14 11 0,1-1 3,-10-8 1,1-1 96,10 9 1,2-1 161,2-1 0,0-2 83,-10-8 1,1 0 29,9 6 0,4 0 16,0-3 1,0-3-1,-12-6 1,2 0-131,3 1 1,4 1 0,-4-2 101,-4-3 0,-1-1-101,3 1 1,3 1 0,-2-2 114,7 2 0,-1-1-45,0 0 0,-1-1-4,-4-3 1,-3-1 294,14 1-44,-2-3 26,-3-1 3,-2-3-3,-1-2 21,-5-2-37,-2 0 12,-4-1-37,5-1-76,-14 0-36,1-1 404,-14 0-246,-5 0-149,-3-1 166,-3-1-767,-1-3-507,0-3-35,-2-3-206,0-10-125,-1 1-70,-4-15-84,2 12-259,-2-8 509,1 10 346,-1 0-18,-2 0 47,0 1-33,-8-5-235,2 6 246,-5-4 103,3 9 327,0 0 165,0 2 137,-2-1 265,1 1 126,-10-4 349,8 4-218,-4-4-139,3 1-432,8 3-162,-2-5-302,5 2-379,4 3 134,1-1 88,1 3 182,4 4 327,-2 1 68,2 4 500,16 0 1173,-4 3-78,28 6-295,-10 2-411,12 7-229,-5 1-605,-8-3 0,1 2 124,16 11-344,-16-10 1,1 2-560,-3 4 1,-1 2-549,12 14 606,-14-12 1,-2 3-62,-4 3 1,-3 1-310,6 22 659,-7-8 0,-4 2-20,-3 10 310,-4-21 1,-2 0 284,-6 16 413,-4 0 225,-7 1-438,-2-14 1,-3 1-148,3-10 0,-1-1-1060,-9 13 0,-2-1 1091,-2-5 1,3-5 0,-4 4 0,-2 0 0</inkml:trace>
  <inkml:trace contextRef="#ctx0" brushRef="#br0" timeOffset="68275">14121 8602 18007,'-4'0'1848,"1"0"4218,3 0-5653,54-32 1599,-29 16-1246,10-5 0,-1-1 402,-7 1 5,0-3-625,1-2-548,12-18 0,-9 8 0,-12 11 0,1 0 0,7-13 0,-1-2 0,-1-1 0,-1-2 0,-1-1 0,-3-2 0,-2-3 0,-2-3 0,-3-4 0,-4 13 0,-2-3-101,-2 11 0,-1-1-299,2-12 1,-2 0 1,-1 13 1,-1 2 0,-1-2 1,0 1 45,0 0 0,-1-1 26,1 2 1,-2-1 60,1 0 0,0 0 63,-1 0 0,-1 1 44,1-1 1,-1-1 21,-1-15 1,-1-1 0,1 12 0,1-1 44,-2-11 0,0 0 15,1 16 1,1 1 31,0-1 1,0 1 1,0 0 1,1 1 37,0 0 0,0 0 44,0-30 54,1 3 48,0 4-55,3 9 1,1 0 194,0-12-140,1 14 0,1 1 208,1 1 41,3 0 40,0 3 78,1 1 45,2 2 20,-1 2-55,2 1 14,-1 2-11,2 1 4,1 2-250,2 0-277,11-12 0,-5 9 0,10-9 0,-9 13 0,4-1 0,17-10 0,-7 9 0,11-6 0,-12 14 0,-2 3 0,-1 2 0,-3 2 0,-4 4 0,4 1 0,-12 4 0,2 2 0,-15 4 0,-2 1 0,-5 1-845,-2 3 405,-3 1 523,-3 4 276,-4 0 373,-4 3-621,0-1-111,-5 2 0,0 0 0,-4 0 0,-1 0 0,-2 1 0,-3 1 0,-2 1 0,-2 1 0,-2-1 0,-3 1 0,-1-1 0,-4 1 0,-4-1 0,-2 1 0,-2-1 0,1-1 0,0-1 0,1-3 0,3-2 0,3-2 0,-11-4 0,16-3 0,-5-3 0,13-6-1028,12-1-322,-3-4-139,11-4-626,4 5 269,2-6 557,4 6 439,1-6 424,4 3 829,2-4 452,5 4 862,3 0 823,3-3-21,3 0-275,16-9-2129,-4 5-115,13-6 0,-9 8 0,2-1 0,4 0 0,1 0 0,2 0 0,-15 7 0,0 1 0,18-8 0,-1 0 0,6 0 0,2 1 0,-1 2 0,-14 7 0,1 0 0,19-2 0,-21 5 0,1 2 0,-2 3 0,-2 2 0,19 1 0,-4 7 0,-2 4 0,-1 4-480,-13-1 1,-2 3-1059,-6 8-396,-3 4-241,-5 3 360,-5 4 472,-4 2 457,-5 4 527,-4 3 420,-4 5 420,-4 3 549,-4 4 279,-2 3-1106,4-17 1,-1 6 0,2-7 0,-3 11 0,2-3-1,-1 0 1</inkml:trace>
  <inkml:trace contextRef="#ctx0" brushRef="#br0" timeOffset="137604">3944 14979 10267,'9'-53'1061,"1"1"1,-1-1 0,0-1-1,0 3 105,1 3 1,-2 7-735,0 8-46,-3 6 1429,-1 8-1541,-2 5 847,-1 5-1014,-1 5 3094,0 2-3162,0 10 6,-1 3 27,-2 12-21,-2 7 126,-2 10-143,-2 7-12,-3 7-11,-1 5-11,7-28 0,-1 0-14,0 1 0,0 2-685,-1 14 1,0 0 631,3-11 0,0-1-777,0 11 1,1-1 686,2 12 6,4-7 17,5-7-6,4-9 0,5-8 0,3-8-23,4-8-10,3-5-494,33-16 460,-19-3-20,-6 1 0,-2-2 132,6-11 39,2-3 39,0-4 17,1-2 28,-1-2 12,0 0-1489,-2-1 1533,-2 0 33,-3 1 768,-3 2-712,-3 2 23,-5 5 40,-5 2-47,-3 6 108,-6 3 662,-2 5-684,-4 5 3107,-1 2-3219,-1 2 610,-3 2-751,-1 4 106,-10 6-122,2 3-6,-5 6-6,4-2-10,2 0-1,1 1-17,3 0-39,1-1-55,4 1-416,3 7 52,4-7-304,3 6-543,4-10-822,1 0-2192,3-3-4255,-1-3 8608,-3-2 0,-5-3 0,-3-2 0</inkml:trace>
  <inkml:trace contextRef="#ctx0" brushRef="#br0" timeOffset="137778">4953 14628 18495,'-34'-38'11,"0"-1"0,4 3 0,5 11-280,17 22 1678,2 2-2109,1 3-560,2 4-1238,2 4 2498,1 9 0,0-9 0,0 2 0</inkml:trace>
  <inkml:trace contextRef="#ctx0" brushRef="#br0" timeOffset="138204">5054 14901 20177,'6'-43'336,"1"0"0,-2 4 0,1 8 1445,-4 18-1641,1 5 538,-2 2-684,0 4 269,0 1-274,0 6 44,5 9-16,0 4-11,5 8-6,-3-2-11,0 3-6,-1 2 280,-2 3-303,-2 2-4,-2 3-3155,0 1 3138,-3 0 27,0 0-847,-2-2 847,0-4 23,-1-5 11,1-6 507,-1-1-171,2-11 2735,0-7-2981,4-11 1361,2-7-1322,2-5 16,2-5 23,3-2 6,0-5-6,2-1-6,1 0 102,10-16-119,-7 22 1,1-1-831,10-16 741,3 3-6,-17 28-22,-2 4-11,1 4-6,-2 3 6,0 2 0,1 2-17,0 4 0,1 2 741,5 13-730,-4-3-33,4 10-23,-7-6-45,-1 3-67,-1 1-156,-1 1-186,-1 1-252,0 1-436,2-2-722,1 0 1909,10 6 0,-11-16 0,5 3 0</inkml:trace>
  <inkml:trace contextRef="#ctx0" brushRef="#br0" timeOffset="138435">6132 14340 26981,'-30'16'-6,"-1"-1"1,-19 20-1008,49 16 990,1-10 1,-1 0-794,1-8 1,0 1 739,0 10 1,0 0-154,0 19-205,0-21 0,0 0-401,0 20 182,0-24 1,0-2-1684,2 10-3887,0-7 6223,4 0 0,-3-19 0,0-3 0</inkml:trace>
  <inkml:trace contextRef="#ctx0" brushRef="#br0" timeOffset="139552">6480 14505 17595,'-45'5'123,"0"-1"0,2 1 0,8 2 2000,16 9-2062,-1 3-16,0 2-11,0 4-6,-1 3-6,0 3 6,1 2 1209,0 1-1226,1-1-11,3-1 14,1-4-26,5-2 1474,3-3-1479,4-3-17,4-2 1,6-4 274,4-1-375,17 0 16,-3-5-5,12-1-28,-7-6-227,1-3 0,2-2-76,8-2 363,-8 0 1,-1-1-784,3-5-229,0 0-202,1-2-507,-1-1 93,1-2-936,12-10 2101,-13 5 660,6-9 443,-16 6 341,-5 0 292,-2-2 1708,0-7-1416,-8 9-147,0-3-174,-9 14-245,-1 2-202,-3 4-157,-4 3-124,-3 2 282,-1 1-450,-3 2-38,-1 3-51,-2 0 850,1 5-911,-2 1-35,2 1-16,1 1-33,3 1-6,2 0-6,3 1-22,4 0-29,1 6 18,5-6 0,2 5-18,16-4 7,-2-6 5,10 0-11,-5-6 5,2-2 6,11-5 34,-9-1 16,8-6-5,-13-1 22,6-10 0,-9 5 96,9-18-57,-17 14 6,2-9 6,-9 11 10,-3-1 85,0-9-84,-3 9-6,-3-7 118,-10 9-112,1 6-17,-8 0 11,2 8-11,-3 3-2051,-2 4 2035,-2 3-24,-2 4-16,2 5-16,0 3-282,-8 13 259,11-4-11,-5 10-12,17-9-2634,2 3 2595,5 0-33,4 1-51,4 1-56,5-1-386,15 9 173,-1-11-790,25 11 797,-14-21-673,15 2-2080,6-11 769,-11-5 235,-8-2 1,1-2 761,7-3 1020,12-3 2454,-18-5-1653,0-2 46,-3-3 1746,12-10-913,-12 5 28,8-6 143,-17 8-322,-3 0-146,-3 1-146,-3 0 289,-3 1-8,1-5 108,-6 5-798,0-4-33,-5 6-12,-2 0-55,0 0 296,-2 0-352,0 0-34,-2-1 11,-1 2 1062,-2-1-916,-4-3-241,3 5-22,-4-1 72,0 5-145,2 4-23,-3 0-22,2 4 6,-7 4-28,3 3-18,-8 6 40,-2 12-16,3-2-514,-5 9 502,8-5 0,2 2 0,2 0 0,3 3-6,2-2-5,4 0-12,2-2 7,5-2-3242,3-3 3202,4-1-6,4-4-156,14 2 139,-6-7 332,10 0-421,3-9 129,-8-3 16,7-5 34,-11-4-11,7-14 84,4-25-39,-6 5 1439,-14 11 0,-3 0-1428,-3-12 0,-1-7-6,-4 9 1,0-1-337,0 9 1,-1-2 352,2-24 1,0 1-1524,-2 24 1,0 1 1511,0-9 0,0 2 79,-1-6-260,0 8 282,-3 6 5,-1 7 370,-8 0-532,2 10 0,-3 1 0,5 10 0,1 2 476,1 1-476,0 10 3235,1 2-3235,0 11 0,1 3 0,2 6 0,0 28-783,1-22 1,1 1 782,0 1 0,0 3 0,1 16 0,1-1-79,-1-19 0,0 0-171,0 12 1,0 0-137,0-13 0,-1-2-415,0 0 1,0 2 800,3 16 0,-1-3 0,-1-3 0,4 15 0</inkml:trace>
  <inkml:trace contextRef="#ctx0" brushRef="#br0" timeOffset="140278">11630 13824 23623,'1'-7'2084,"-1"2"-1765,0 5 191,0 0-437,8 2-12,-9 18-5,4 8-22,-12 20-12,-1-7 1,-2 1-745,3-8 0,-1 1 722,-4 13 0,-1 1-11,4-12 0,0-1-3,0 1 0,-1 0 0,2-1 0,0 0-6,1-2 1,0 0-32,-3 27 6,4-8-16,5-8-12,4-7-33,5-8 11,5-5-11,3-8-141,18-5 102,-3-7 10,14-8-1099,-6-7 1138,4-7 68,1-4-804,-11 2 0,0-1 888,15-12-17,-17 9 0,0-1-410,5-10 516,-1-3 7,-4 0 27,-2-2 11,-3 3 264,3-12 33,-8 9-241,-3 2-10,-9 13-176,-6 13 125,-1 3 758,0 4-831,-1 1 2995,0 2-3045,-1 1 832,-3 4-894,0 2 298,-4 7-298,1 1 0,-2 3 0,1 2 0,0 4 0,1 1-7,-1 16-111,5-9-27,-1 10-141,7-13-145,3-1-202,6-2-358,4-1-578,3-2-1803,4-4-6256,-2-2 9628,-1-5 0,-10-6 0,-3-2 0</inkml:trace>
  <inkml:trace contextRef="#ctx0" brushRef="#br0" timeOffset="140454">12485 14057 21467,'-2'-7'3349,"0"1"-2771,2 6-237,0 0-851,-53-37-712,44 35-441,-38-26-1840,59 46-5705,0-2 8825,0-1 1,-5-7 0,-3-3 0</inkml:trace>
  <inkml:trace contextRef="#ctx0" brushRef="#br0" timeOffset="140920">12908 14069 21503,'-18'-40'257,"0"-1"1,1 3-1,3 10 2107,7 21-2168,-1 1 812,3 3-980,1 0 496,1 6-524,1 3 16,-1 5 1,0 5 0,0 5-17,0 20-6,4-4 1536,2 15-1530,5-11-1063,3 3 1040,5 0-16,0 0-2982,3-2 2998,0-3-38,-1-2 16,0-4 0,-3-4-913,-1-4 946,-3-3 561,-3-1-583,-3 1 28,-3-7 12,-1 0 2781,-3-9-2798,-1-2 0,-3-2-107,-12-8 51,3 0 5,-10-8-72,-1-11 55,6 2 1788,-7-10-1782,11 4 17,2-3 28,4-1 11,3-1 29,3 1 10,2 0 0,2 2 102,2-11-52,0 13 46,2-5 28,-3 15 10,0 3 1,-1 4 118,0 0-163,0 6 78,-1 1-145,0 4-17,-1 1 5,0 3-27,-2 2 5,-2 6 6,-2 5-11,-2 4-1,-1 4 1,0 3-23,-1 5-39,2 2-39,-1 1-112,3 3-197,1 0-368,2 3-802,2-1-4257,2 1-4000,0-4 8951,1-7 0,0-13 0,0-8 0</inkml:trace>
  <inkml:trace contextRef="#ctx0" brushRef="#br0" timeOffset="141270">13518 14361 25352,'22'-52'466,"1"0"1,-2 2-1,-2 5-2894,4-4 2523,0-5-11,2-4-1255,-12 29 1,-1-2 1268,2-11 0,0-3 53,-4 4 0,-1 0 126,0 0 1,-2 2-127,-3-20-5,-8 27-123,-10-3-23,2 12 69,-8-1-69,8 14 0,-2 4 948,2 3-948,1 1 0,-1 5 0,-1 2 0,-2 6 0,0 5 0,-1 6 0,1 5 2446,0 5-2446,2 5 0,5-4 0,2 1 0,-1 22-46,2-18 1,3 2 45,6 3 0,3-1 0,-2-9 0,3-1-1404,3 10 1,4 1 1403,7-1 0,2-2-480,-5-10 0,1 0 326,7 7 0,2 1-275,1-5 1,-1-3-143,15 14 195,-16-19 1,-1-1-2038,5 1 867,-3-7-1400,-5-5-6129,-6-5 9075,-5-5 0,-7-1 0,-3-2 0</inkml:trace>
  <inkml:trace contextRef="#ctx0" brushRef="#br0" timeOffset="141453">13656 14052 26749,'22'-30'-532,"0"0"0,16-16 114,1 40 1,4 8-832,-10-3 1,-1 1 91,1 0 0,1 0-1859,0 0 0,-1 0 3016,5 0 0,-3 0 0,3 0 0,-3 0 0</inkml:trace>
  <inkml:trace contextRef="#ctx0" brushRef="#br0" timeOffset="142760">3228 16162 15832,'-54'-3'681,"1"0"1,4 0-1,5-1-1628,-3-7 1277,16-2-178,18-2 395,14-2-468,13-1 38,15-2-598,14 0 654,14 0-72,-23 10 0,2 2-9,2-1 1,5 1 41,3 1 1,4 0-1,-1 1-1432,11-1 0,2 1 1395,-8 0 0,4 1 1,1 0 75,-9 2 1,1 0-1,0 0 1,-2 1-47,5-1 0,-1 0 0,2 1-422,-1 0 1,3-1 0,0 1 0,-3 0 432,4 0 0,-4 1 0,2-1-304,2 1 0,1-1 0,0 1 293,3-1 0,-1 1 0,1 0-247,-14 0 1,0 0 0,1 0 0,-1 0 201,2 0 1,1 0 0,-1 0 0,1 0-8,1 0 1,0 0 0,0 0-1,1 0-7,1 0 1,1 0 0,0-1 0,1 1-8,0 0 1,1 0-1,1 0 1,-1-1-11,3 1 1,-1 0 0,1-1 0,0 1-89,2-1 0,1 1 0,-1-1 0,1 1 69,-11-1 1,0 1 0,0-1-1,0 1 1,0-1-4,2 1 0,0-1 0,1 1 0,-1-1 0,1 0-4,1 1 1,1-1 0,-1 0 0,1 0 0,0 0 1,1 0 0,0 0 0,1 0 0,0 0 0,0-1-6,1 1 0,0 0 0,0-1 1,1 0-1,-1 1-3,2-1 0,0 0 0,0 1 0,0-1 0,0 0-2,2 0 1,-1 0 0,0-1 0,1 1 0,-1 0-5,-9 0 0,0 0 0,-1 0 0,1 1 0,0-1 0,0 0 4,1 0 1,0-1 0,0 1 0,-1 0 0,2 0 0,-1-1-2,0 1 0,1 0 0,0 0 0,0-1 0,0 1 0,0-1 3,0 1 1,1-1 0,-1 1-1,1-1 1,-1 1 0,1-1-1,-1 1 1,1-1 0,0 0-1,0 1 1,0-1 0,0 0-3,0 1 1,0-1 0,0 0 0,0 1 0,0-1 0,-1 0 5,1 1 0,0-1 1,-1 0-1,1 0 1,-1 1-1,0-1-3,1 0 1,-1 0 0,0 0-1,1 0 1,-1 1 0,0-1-1,-1 0 1,1 0-1,0 0 1,-1 0 0,1 0-1,-1 0 0,-1 1 1,0-1 0,-1 0-1,1 0 1,2 0 0,2 0 1,-4 0 1,3 0 0,1-1-1,2 1 1,-1-1 0,0 1 0,-1 0-1,-4 0-9,6-1 0,-3 1 0,-1 0 1,0 0-1,1 0 0,2-1-4,1 1 1,4-1 0,0 0 0,1 0 0,-1 0 0,-2 0 0,-4 1 5,4-1 1,-4 1-1,-2 0 1,-1 0 0,1 0-8,-1 0 1,-1 0 0,1-1 0,0 1 0,3 0 9,3-1 1,2 0 0,3 0 0,-1 0-1,-1 1 1,-4-1-9,-1 0 0,-3 1 0,-1-1 0,1 1 0,2-1-4,0 0 1,2 0 0,2 0-1,0 0 1,-3 0 0,-3 1-5,6-2 0,-4 1 1,-1 0-1,0 0-1,0 0 0,0-1 0,-1 1 0,0-1 2,-1 1 1,-1-1 0,0 0 0,0 1-3,-2-1 0,1 0 0,-1 0 0,-1 0 4,-1 0 0,-1 0 1,0 0-1,0 0-1,14-2 1,0 0 0,-2-1 0,-2 1 0,-1-1 0,-1 0 1,-3 0 1,0 1-1,-1-1-3,-3 0 0,-1-1 0,-1 1 1,-3 0 1,0 0 0,-2 0 204,15-5 1,0 0-200,-13 1 0,0 0 1,-3 0-10,2-2 0,-3 0 11,8-4 0,-5-1 11,-1-5 1163,-10 0-1146,-9 1-5,-7 2-6,-6-1-6,-6 1-16,-1-2 16,-5-1-16,-4-2 5,-2-3-5,-6-1 1049,-3-3-1055,-5-1 0,-3-2 1602,-2-2-1613,-4 0 22,-2-2-11,-1-1 11,8 10 0,0 0-17,5 7 1,0 0-4,-15-21 1,1 1 8,13 17 0,1 0-94,-7-9 1,1 0 87,7 9 1,2 2-1,-1-2 1,0 0-328,2-1 1,0 0 326,-1-1 1,1-1-609,1 0 1,1 0 624,0 0 0,0-1-20,1 1 1,0 0-75,0 1 1,0 0 82,-11-28 552,-2 4-558,0 1-11,-3 4-5,-2 1 5,-5 3-5,-4 2-18,-6 1 20,22 23 1,-3 0-4,-19-7 1,-2 0 11,10 7 0,-2 0-281,-17-6 1,0 2 271,12 6 1,0 2 5,-4 0 0,-1 0 0,-2-1 0,-1 1 0,-4 1 0,-1 1 11,-3-1 0,0 2-41,19 4 1,-1 0-1,-3 1 25,-3 0 1,-3 0 0,-2 0 0,3 1-329,-5 0 0,2 0 1,-2 1 327,1 0 1,-2 0 0,-1 0 0,4 1 8,-2 1 1,3 1 0,-4 1-25,-2 0 1,-4 0-1,-2 0 1,4 1 14,12 0 1,1 1 0,1-1 0,-3 1 5,0 0 1,-3 0 0,0 0-1,0 0 1,4 1-14,-14 1 0,4 0 0,-1 1-1,-2 0 1,0 0 0,-1 1-200,1 0 0,-1 0 0,0 0 212,16-1 0,-1 1 0,0-1 0,0 1 1,0 0 1,-1 0-1,0 0 1,1 1 6,-2-1 1,1 0-1,-1 1 1,1-1-92,-2 1 1,1 1 0,0-1 0,-1 0 86,0 0 0,0 1 0,-1-1 0,1 1 1,-1 0 1,0-1 0,0 1 0,0 0 6,-1 0 1,0 0 0,0 0-1,0 0-3,0 0 1,-1 0 0,0 0 0,1 0 0,-1 0 0,2 0 0,-2-1 0,-4 2-4,8-2 1,-3 1-1,-2 1 1,-1-1-1,2 0 1,3 0 4,-13 1 0,4 0 0,0 0 1,-4 1-1,12-2 0,-3 0 0,-1 1 0,0 0 1,2-1-1,2 0 1,-8 2 1,4-2 0,0 1-1,0 0-3,-1 1 1,-1-1 0,0 1 0,0 0 1,0-1 0,0 1 1,0 0-1,0 0-2,0 0 1,-1 0 0,1 0 0,-1 0-3,1 0 0,0 0 0,-1 0 0,1 0 3,-1 0 0,0 0 0,1 0 0,-1 0-2,0-1 0,1 1 1,-1 0-1,0 0-1,0-1 0,1 1 0,-1-1 0,0 1 0,1-1 0,-1 0 0,0 1 0,1-1-2,0 0 1,0 0 0,0 0 0,0 0-1,0-1 1,0 1-1,1-1 1,-1 1 5,1-1 0,0 0 1,0 0-1,1 0 1,-1 0 1,1-1 0,0 1-1,-1-1 3,2 0 1,0 0-1,-1 0 1,1-1-4,1 1 1,0-1 0,0 0-1,0 0 82,0 0 1,1 0 0,0-1 0,0 0-80,1 1 0,0-1 1,0 0-1,1-1 0,1 1 1,1 0-1,-1-1 1,-3 0-1,0 0 0,-4 1 0,0-1 0,0-1 1,3 1-1,0 0 0,3-1 1,1 1-1,-3-1-6,1 1 1,-3-1 0,0 1-1,2-1 1,3 0 23,-12 0 1,5 0 0,0 0-24,0 0 0,0-1 1,1 1-7,0 0 1,0 0 0,1-1 7,1 1 0,0-1 0,0 0 0,1 1 0,0-1 0,0 1 2,1-1 0,1 0 0,0 0-53,0 1 0,1-1 0,0 0 55,1 0 0,0 1 0,0-1-6,2 1 0,-1-1 0,1 1 4,0 0 0,1 0 0,0 0 0,1 0 0,0 0 0,0 0-6,1 0 1,0 1 0,1-1-12,-21 1 0,2 1 6,1 0 0,1 0-1,3-1 1,0 0 0,3 1 0,1 0 8,1-1 0,2 0-11,2 0 0,1 0 330,2 0 1,1 0-328,4 0 0,-1 0-54,-9 1 1,1-1 50,15 0 0,0-1 0,-7 1 0,3 0 1325,-4 1-1334,6 0 7,7 0-7,4 1-27,6-1 1581,5 2-1609,4-1 937,4 0-921,3 1 23,2 1 3360,4 1-3327,1 1 175,6 1-163,2 1-1,4 3 12,1 1 6,2 3 5,1 4 0,2 4-12,1 3-617,0 6 612,2 7-934,1 7 956,0 8-1190,-13-24 0,-1 1 1168,1 4 0,-1 0-5,0 4 0,-1 2-1048,0 1 1,-1 2 1063,1 1 0,-2 1-11,0 2 1,0 0-334,-1 1 1,1 0 324,-1 1 0,-1 0-459,1 0 0,-1 1 461,-1-1 1,0-1-4,1 1 1,-1-1-110,-1-1 1,1 0 92,0-2 0,1-1 11,-1-2 0,2 0-25,-1-3 0,1 0-437,7 14 0,2-1-482,-5-15 1,3 1 946,6 3 0,3 4 0,-3-9 0,3 6 0,-4-15 0,0-1 0</inkml:trace>
  <inkml:trace contextRef="#ctx0" brushRef="#br0" timeOffset="144802">15667 14176 15497,'-44'3'175,"-1"1"0,1 0 0,-16 2 0,6-1 121,-7 3-2478,16-1 2222,25-4 1480,10 0-1486,17-3 1111,8 0-938,11 0 23,11-1-6,13-3-303,-20 0 1,4 0 120,27-4 0,3-2-39,-11 2 0,2 0-3,-5 1 0,3-2 0,-1 1 0,10-1 0,-1 0-4,-18 3 0,0 0 1,1 0-531,1 0 1,1-1-1,0 1 528,1 0 0,0-1 1,0 1 10,-1 0 1,1 0 0,2-1-13,-2 1 0,2-1 0,2 0 0,-1 0-345,-1 0 0,-1 0 0,0-1 0,0 1 359,14-3 0,0 0 1,-2 0-13,-9 1 1,-2 0 0,-5 0 48,-4-1 1,-5 0 118,23-10 33,-17 0 1362,-16-2-1368,-13-2-78,-13-3 1129,-27-16-1180,-2 10 14,-7 5 1,-4 2 48,-14-4 80,5 8 0,-2 1 42,14 6 1,1 2-121,0-1 0,1 2 288,-22-8 2275,36 12-2599,4 1 1592,14 5-1687,2 1 5,11 1 16,3 3 18,49 12-23,-18-1-10,-4-2 0,0 2-6,11 7 27,2 4-28,1 5-5,-3 2-6,-2 4-67,-6 3 0,-7 2-79,-9 3-133,-10 0-253,-8 3-493,-10-2-1064,-9 2 1330,-12 6 0,10-25 1,-3-2-1</inkml:trace>
  <inkml:trace contextRef="#ctx0" brushRef="#br0" timeOffset="145240">18532 13721 26474,'-7'-37'-11,"0"13"11,0 49-17,-1 5-1053,-1 6 779,-5 25-1444,5-12 1457,3-16 1,0 0-664,1 11-4417,4 16 5358,6-11 0,-2-9 0,2-19 0</inkml:trace>
  <inkml:trace contextRef="#ctx0" brushRef="#br0" timeOffset="145420">18667 13330 3219,'-39'2'0,"8"0"0</inkml:trace>
  <inkml:trace contextRef="#ctx0" brushRef="#br0" timeOffset="146088">18937 13654 21556,'0'-6'2476,"1"1"-1283,-1 5-1176,30-60-23,-18 44-11,8-17 1,1 7-1,-8 29 6,5 7-1,-5 4 1,1 5 6,-2 4 10,-1 3-346,-3 4 346,-4 2-3259,-3 2 3282,-5 2-1073,-12 15 1078,-1-14-404,-10 9 416,7-21 17,1-5-2,2-5 97,3-4 2805,1-4-2750,6-5-44,1 0 1485,4-6-1541,1-3 701,0-5-718,1-4 393,3-4-432,1-4-5,5-1-23,3-2-3387,3 2 3382,3 1-623,3 3 617,2 1-6,-1 3 1,1 3-7,-1 2-5,0 2 0,-2 4-11,0 1 0,-2 4 0,-1 1-1,0 4 3094,-1 2-3088,-1 4 17,0 2 911,0 2-917,-1 2-10,6 6 10,-6-3 1,4 2-6,-6-6 5,-1-3-16,3 2 11,-6-5 6,3 0 39,0-5-17,-2-5 11,5-3 6,-3-6-1,1-5 7,-1-3-1,1-4 1,-1-2 10,-2-4 46,3-17-582,-5 8 553,1-12 17,-5 14 0,0 2 17,-2 1 6,-1 5-6,0 1-11,0 5-17,-1 3-38,0 4-46,-2 3 0,0 3 0,1 3 0,1 2 0,0 1 531,0 1-531,2 9 0,3 0 0,4 11 0,5 1-13,5 6-536,4 4 549,4 2-17,3 4 6,2 1-1806,1 1 1778,-1 0-6,-1 1-452,-2-3 436,-4 0-1,-3-1-16,-4-1-12,-5-2-112,-6 11 85,-8-13-29,-7 6 6,-8-16-289,-4-1 182,-4-4-111,-3-4-157,-2-2-185,2-5-1664,-9-4-157,13-6-3293,-1-4 5913,14-6 1,6 6 0,2 1 0</inkml:trace>
  <inkml:trace contextRef="#ctx0" brushRef="#br0" timeOffset="147003">20073 13486 17708,'5'-2'3669,"0"-1"-3143,-5 3 1217,0 0-1642,0 18-6,3-11 11,2 15 1,6-16-18,3-1-5,4-1-11,1-1-6,2-2-5,1 0 16,-1-3 17,-1-2 6,0-2 6,-2-3-1,-1-1 17,-2-2 6,-2-1 17,-3 0 0,-1-2-1,-2 0 1,-3 0 33,-2 1-22,-1-1 5,-2 3 90,-5-3-156,-1 5-35,-6 0-5,2 6-28,-2 2 6,-1 0-6,-2 2-17,1 2 11,-2 2-10,1 4-1,0 3-6,1 1 7,0 4-12,0 0 0,1 4 0,1 0 0,1 3-6,2 2-5,1 2-40,4 12 23,3-8-413,5 9 402,6-13 0,7-2 5,4 0-5,6-3 5,3-2 1,4-2-1,1-3 6,15-1 39,-14-7-11,8-1 12,-10-10-12,-10-2-3237,5-5 3254,-13 0 280,-2-3-280,-2 0 11,-3-4 0,-3-1-6,-2-2 17,-1-2-11,-2-2-350,0-1 372,0 0 2986,-1 0-2974,0 2 0,-2 0 10,0 2 12,1 1-11,0 3 6,2 2-7,-1 1-21,1 2 5,0 2 508,0 1-525,1 1 221,2 0-238,3 1-5,0 1-17,6 1-11,-2 3 16,6 1-5,-1 1-11,2 2 17,2 3 5,3 2-11,0 4-11,2 2 5,1 3-27,0 1 27,-2 3-5,0 1 5,-2 2 1,-3 1-1,-2 2-5,-4 1 5,-1-1 1,-3 2-1,-2-2-277,-2 0 289,-2 0-6,0-3-11,1 10 5,-1-10 1,2 5 5,0-10-6,1-3 0,2-2-5,0-3 17,0-3-6,7-3 5,-3-6 1,7-2 11,-3-7 0,2-3 27,19-26-32,-12 9-438,-5 6 0,0-1 443,3-11-23,1-4 6,-1-5-3009,0-3 3015,-2-2 28,-2-1-124,-2 1 112,-3 1-535,-3 4 580,-5 4 697,-2 4-663,-2 4-17,-2 4 2643,-3 3-2666,-1 3-10,-2 2-23,-3 1 192,2 2-175,-2 1-12,0 2 18,2 3 923,1 3-946,2 3 0,0 2-33,2 3 396,-2 5-391,1 14 5,-2 3-10,0 16-381,-1 1 392,2 7-1,1 6-10,2 6-7,2 2 1,1 5-37,4-18 1,0 1-641,0-10 0,2-1 579,2 10 0,2-1-255,7 15-202,-2-18 1,1 0-342,8 17 296,-8-20 0,0-2-1119,4 7-668,-2-8-2071,-3-6-4219,-4-10 8688,-4-7 0,-4-6 0,-2-3 0</inkml:trace>
  <inkml:trace contextRef="#ctx0" brushRef="#br0" timeOffset="147386">21054 13557 15844,'-6'-4'3439,"0"1"-1201,6 3-794,0 0-1427,-17-61-17,24 41-176,-9-14 1,5 3 141,29 24-75,-1 4 0,2 0-54,20 1 73,-16 1 1,1 0-68,18 1 576,-1 0-489,2 1 0,1-1 115,4-6-1019,-7 0 1,-7-5 1063,-22-6 33,-8-9-327,-15 7 389,-2-1 61,-2 0 45,-2 1 588,-2 3-499,-2 2-10,0 2-6,-1 3 3136,3 2-3243,0 3-61,2 1 45,-1 2 380,3 0-582,-2 1-22,2 0 0,-1 2-6,-2 7-11,-1 1 6,-1 10-1,1 1-5,3 5-56,2 20-5,4-9-35,3 15-415,5-14 270,1 0-3827,9 16 3491,-5-16-151,6 9-296,-9-21-538,-1-5-1463,-2-4 3025,0-4 0,-6-7 0,0-1 0</inkml:trace>
  <inkml:trace contextRef="#ctx0" brushRef="#br0" timeOffset="147578">21902 13026 25735,'-27'-39'130,"1"0"1,1 3 0,7 10-114,14 23-62,0 2-16,3 0-23,-1 1-196,2 9 16,-1 1-145,2 10-935,8 12 190,0-5-3862,9 11 2590,0-11-1797,2 1 3840,3 2 1,-10-15 0,0 0 0</inkml:trace>
  <inkml:trace contextRef="#ctx0" brushRef="#br0" timeOffset="147961">22295 13196 18358,'1'-3'5372,"0"0"-2868,-1 3-2398,-68 6-560,40 7 465,-18 2 1,2 5-1,21 13-47,8-4 0,3 2 13,3 21-10,7-2-1,10-6-3238,17-6 3233,-1-12 17,11 5-29,-6-15 40,0-4 28,0-3 5,-2-4 251,-2-3-222,-1-4 16,-2-4 133,-1-3 63,4-13-123,-7 2 11,3-9 3387,-11 4-3415,-3-3-3325,-1-19 3286,-4 8-11,0-14-530,-3 13 524,-1 2-33,-2 0 128,-7-8-67,2 13-113,-4-4 102,1 17-17,0 4-33,-12-2 2980,9 10-3103,-11-1-225,4 17 40,4 2-85,-3 10-3233,7 12 2886,8-4-236,0 11-323,10-8-494,1 0-717,6 0-1025,2-2-1120,4 0-2726,0-8 7347,1-3 0,-9-10 0,-3-3 0</inkml:trace>
  <inkml:trace contextRef="#ctx0" brushRef="#br0" timeOffset="148287">22746 13356 19378,'2'-8'4419,"0"2"-3624,-2 6 320,0 0-695,18-63-1050,-12 44 784,4-17 0,-1 6 86,-8 25 158,0 3-314,-1 1-107,0 6 12,0 2 17,0 8 5,2 3-39,5 18 34,1-4-2633,5 13 2649,-3-11-27,1 0-747,-1-1 741,0-1 5,-1-2-16,0 5 11,-5-13 11,0 2 16,-3-16 40,-1-3 3034,0-3-3028,0-2 1092,0-3-1070,0-11-44,3-3-18,2-10 0,5 1 18,5-3 27,5-3 84,22-13-1494,-6 11 1396,-2 8 0,2 1-8,7 0-17,14-1-5,-20 14-12,-3 4-6,-2 5 1,-2 1-51,-3 7-2919,-2 3 2701,6 18-56,-9-1-620,3 14-114,-13-6-1182,-5 4 2235,-3 6 0,-4-21 0,0 0 0</inkml:trace>
  <inkml:trace contextRef="#ctx0" brushRef="#br0" timeOffset="149401">15829 14468 14852,'-38'-23'1275,"0"0"1,0 0 0,-13-8 0,8 6-212,18 13-633,8 4-28,1 1-21,8 3-52,4 2-72,1 0 44,2 2-246,0-1 73,5 1 5,5 1 51,9 1 207,32 9-2378,-1 1 2058,-11-2 1,1 2-14,-4-1 0,0 1 5,5 2 1,0 1-598,4 2 1,1 1 579,4 3 1,2 1-589,1 0 0,5 3 590,-15-5 0,3 1 0,2 1 0,-3-2-517,4 3 0,-2-2 1,5 3 491,-2-1 1,4 3 0,2 1-1,-1 0 1,-5-2-231,6 3 1,-4-2 0,2 2 213,-3 0 1,4 0-1,-2 1 1,-2-1-188,-1 1 1,-3-1 0,-1 1 187,1 0 1,-1 0 0,0 1-204,-1-1 0,-1 1 1,0 0 198,-1 0 1,-2-1 0,1 1-1,-2-1 1,0 0-1,-1-1-14,-1 0 1,-1-1 0,0 0 13,15 12 1,-2-1-4,-2-3 1,-1-1 0,-4-2 0,-2-1 5,-4-4 1,-1 0 332,-4-3 1,-3-1-331,18 17-5,-11-8 1106,-12-7-1100,-8-7 4,-8-6 2075,-4-4-2147,-3-5 2170,-2-1-2607,0-4 843,-4-4-3318,0-4 2968,-3-6 0,4 7 0,1-1 0</inkml:trace>
  <inkml:trace contextRef="#ctx0" brushRef="#br0" timeOffset="150123">18892 15911 19787,'0'-6'4240,"0"1"-2515,0 5-1719,5-30 16,-1 31-5,5-18-6,-2 40 0,-1 7-33,2 4-40,-2 4-1844,2 4 1575,-1 3-420,-2-10 1,0 2-1946,2 20 1374,-3-20 0,0 1-6976,-1 15 8298,-2 7 0,0-29 0,-1-2 0</inkml:trace>
  <inkml:trace contextRef="#ctx0" brushRef="#br0" timeOffset="150428">18777 16224 16578,'-4'-50'780,"0"0"1,0 5-1,1 3-2240,2-2 1824,2 4-84,1 4 1302,3 3-1368,10-9-181,-1 11 1005,10-5-1021,17 8-1,-4 10 370,21-1-381,-8 11 1639,5 4-1655,1 3 5,2 7-10,-4 6-12,-1 7 5,-4 6-5,-3 6 6,-3 6-688,-4 5 631,-4 4-44,-5 4-40,-17-11 1,-4 0-23,0 21-710,-9-19 0,-4-2 771,-17 15 24,-12-2 80,13-27 0,-2-2 17,-2 0 1,-2-1 18,-14 5 1,-2-2-700,10-7 0,0-2 702,-11 4 1,1-4 3,-14-2 337,3-6-349,3-5-118,-5-14-245,19 0-2025,-4-27-3543,29 7 5920,5-20 0,6 29 0,3-1 0</inkml:trace>
  <inkml:trace contextRef="#ctx0" brushRef="#br0" timeOffset="151039">19778 16202 25023,'45'-10'65,"1"0"1,-4 1-1,-5-1 3,-7-7 27,-3-2 12,-4-1 22,-4-3 16,-4-2 152,-1-15-3566,-6 7 3398,-2-9 134,-7 4-328,-2 12 200,-4-4-35,-2 16-27,-2 4 17,-11 3-45,4 3 3287,-17 5-3326,13 5 16,-8 4 299,10 4-321,0 2 0,2 3 5,1 2 1,3 4-17,1 2-648,2 3 620,3 1 11,2 16 17,3-10 0,5 11-12,5-16 6,7-2-22,18 9 6,-3-13 21,13 7-2297,-8-17 2298,0-4-133,12-4 161,-11-7 6,21-13-12,-23-3-23,-5-3 1,0-3 17,3-9-1019,10-12 1013,-17 4 39,-8 6 0,-1-2-265,5-23 248,-7 17 0,-1-2 3,-1-6 1,-3 0-81,-1 9 0,-1 1 63,2-14 1,0 1-4,-4 13 1,0 3-53,0-1 1,-1 0 62,-1 2 1,1 1 34,0-29 16,-1 9 17,-2 7 22,0 7-11,0 8-11,-3 6 1362,0 6-1385,-2 5 323,1 5-300,-1 3 2423,2 3-2530,0 1 399,-1 13-365,0 2-6,-4 15-10,1 5-331,1-1 0,1 6 287,2 4 1,0 5-1,0-2-850,-1 12 0,1 1 817,1-8 0,1 2 0,1-4-949,1-3 0,2-3 759,0 1 1,1 0-82,1 0 1,1 0-1105,1-2 0,0 0 944,2-3 1,1 0-227,0-3 0,1-1-536,1-3 1,0-1-2490,14 24 3585,3-3 0,-13-25 0,-2-4 1</inkml:trace>
  <inkml:trace contextRef="#ctx0" brushRef="#br0" timeOffset="151645">20817 16243 20234,'7'-46'1055,"0"1"0,0-2 0,-2 7-534,-2 12 583,-1-3-718,-2 15 130,0 1-157,0 2-164,0 5-156,0 1 297,0 5-431,0 1 0,3 1 84,0 0-1,10 4-4,-1-1-18,6 4-11,-3-2 17,1 1-5,0 0 16,-1-2 6,-2-1 16,-2-2 18,-3 0-1,-2-2 51,1-4-17,-2-1 0,0-5 17,-2 0-17,-2-2 0,-1-1 11,0-1-6,0 1 7,0 0 16,-1 3 11,0 0 11,-2 4 6,1 2-45,0 2-22,0 2-39,-2 1-6,-7 11 0,-1 1 0,-8 12-279,1 1 273,-2 4-5,2 3-619,2 2 607,5 1-5,5 0-5,5 0-1,9-2-16,6-1-29,9-2 12,7-2-90,26 5-1203,-11-13 1315,15 1 11,-2-17-741,-15-7 786,9-5-5,-19-6 5,-3-2 203,-2-3-181,-2-3 40,5-18-39,-9 4 27,-3-13 1,-3-2-1045,0-10 991,-5 10 1,-1 1-4,0-12 6,-5 31 1,0-1 39,0 0 0,1 0-34,-1 0 0,0 1 11,5-29 17,-1 3-410,-1 8 449,-2 6 0,-2 10 0,-1 7-6,-3 7 1478,-6 1-1522,0 9-12,-5 0-22,1 8 1093,-7 2-1099,4 4 1602,-4 5-1596,7 3 6,-1 3-12,2 3 6,0 4 0,1 3-11,2 5 17,3 4-336,2 3 324,0 5-5,6 1-1264,2 4 1253,5 2-40,2 4-66,3 2-24,1 2-60,1 1-1765,1 1 1703,3-2-113,1 0-77,2-4-164,3-2-604,-8-18 0,2-1-1742,10 15 80,-12-18 1,1-2 2842,7 8 0,-14-18 0,-1-2 1</inkml:trace>
  <inkml:trace contextRef="#ctx0" brushRef="#br0" timeOffset="152045">21551 16089 25236,'22'-43'-157,"3"9"40,10 33-4644,3-1 4571,2 0-28,0-1 752,0-1-730,-3-1 50,-1-1 40,-4-3 56,-3-1 27,-3-4 708,-3-3-679,-4-2 16,-4-3 23,-3 0 5,-4-1 46,-2 2 27,-4 2 207,-4-7-117,-1 8 17,-2-5 16,-2 8 2462,1 2-2461,0 0 5,1 2 565,0 1-520,1 2 139,1 1-218,1 3 1,0 0-175,0 3-60,2 0 10,-1 8 17,1 3-5,0 10-1,2 2-16,1 5 6,3 5-18,1 4-549,2 2 465,0 2-1195,2 1 1033,0 0-498,7 16 212,-5-16-123,4 10-246,-6-23-414,0-4-746,-1-5-3013,1-7 5212,1-3 0,-6-6 1,0-1-1</inkml:trace>
  <inkml:trace contextRef="#ctx0" brushRef="#br0" timeOffset="152210">22223 15571 21973,'-19'-42'84,"0"0"0,1 3 0,5 10-219,9 23 553,1 3-2860,10 16-57,1 0 2499,12 15 0,-11-16 0,1 1 0</inkml:trace>
  <inkml:trace contextRef="#ctx0" brushRef="#br0" timeOffset="152585">22655 15644 16598,'0'-10'2773,"0"3"-71,0 7-1520,0 0-1182,-63 3-710,37 8 721,-13-4 0,2 4-11,16 13-11,4 4 0,4 1 802,6 3-802,4 0 1469,6 0-1497,5 0-11,8-2 10,4-2-215,3-1 233,2-5 16,0-3 6,0-6 11,-2-3 17,-1-6-5,-2-1 1609,0-6-1531,7-8 106,-1-8-78,-1-3 5,-6-2-16,-9 3 5,-4-3-22,-2-4 16,-4-19-66,-2 9-863,-3-14 851,-2 17 242,-2 0-270,0 3 11,-1 3 6,-3-5-22,4 11-29,-2-1-49,5 14-180,-1 5 901,0 8-968,-2 5-191,0 8-218,0 5-342,0 4-699,4 3-1922,2 2 3691,4 5 0,-1-16 0,1-2 0</inkml:trace>
  <inkml:trace contextRef="#ctx0" brushRef="#br0" timeOffset="152945">23055 15749 19365,'43'-7'-4,"-1"0"1,-2 0-1,-8 8 2158,-16 23-2159,-1 2-6,-2 1 5,-3 1-11,-2-1 17,-3 0 1170,-2 6-1176,-1-9-22,-1 2-1819,-2-13 1875,-1-4 1533,-2-2-1477,1-4 198,-1-1-176,1-2 6,-1-5 107,0-7 3285,2-2-3415,0-8-10,5 3-23,3-3 72,19-12-60,-2 8-1,14-8-807,7 7 790,-10 7 51,21-5-73,-24 15-11,6-1-17,-13 9 5,-2 3-10,1 3 5,0 6-23,2 6-184,11 17-331,-3 12-1128,-3 2 972,-11 3-461,-15-13-8676,-10 15 9302,1-18 1,-3-1 0,4-24 0</inkml:trace>
  <inkml:trace contextRef="#ctx0" brushRef="#br0" timeOffset="154662">17915 17768 20627,'4'-52'625,"-1"-1"1,0 5-1,-4 6-210,-13 9-40,-3 3 151,-13-4-786,7 12 384,-10 0 102,10 15-170,-1 3-28,-1 7-11,-2 4 5,-2 7-3247,-2 5 3253,-1 4-11,-2 5-173,0 3 156,1 2 6,10-7 0,-1 0-18,-9 15 6,12-15 1,1 0-6,-2 10-28,4-3 0,4-3 161,6-3-161,4 4 16,7-11 12,14 6 0,1-17 22,12-1 34,-3-7 11,3-5 6,4-2 10,1-7 7,1-3 1920,0-3-1893,1-3 84,10-13 120,-4-5-215,-18 15 0,-3 0 7,8-14-829,-10 6 850,-12 14 106,-2-1-10,-3 6 1144,-1 2-1279,-2 7 100,0 3-133,-1 2 929,-2 0-1002,0 2-12,-2 2 34,0 5-11,-2 2 11,-2 3-28,0 3 17,0 1 22,2 3-11,2 2 11,2-1 1,1 11-24,5-9-10,3 7-40,5-12 12,4 1-6,14 3 28,-3-7 0,11 3-17,-7-9 0,15 0 40,-12-5 5,8 0 0,-17-4-3364,-4-2 3386,-3-2 23,-4-3 11,-2-2-34,-2 0 46,-3-3-7,-2-1-10,-1-1 38,-3-11-33,0 4-17,-1-8-16,-1 6-12,0-2-22,0-1 0,2-2-1,1 1 18,2 1 33,10-10-28,-3 15-5,5-5 3397,-5 18-3397,5 0 5,-3 3-17,6 0-3386,-4 3 3381,2 1-202,2 0 235,1 0-33,3 3 0,2 2-28,9 10 50,-9-2-17,5 8 1,-13-1-51,2 15 50,-6-7 17,1 10 3281,-5-12-3258,1 9-23,-2-10-11,7 13-22,-5-19 22,4 3 319,-2-11-331,0-1-10,2-3 5,-1-2 6,2-3 50,8-2-33,-4-3-23,15-9 51,-12 1 16,5-8 12,-8 4 22,-1-3 16,-2 0-740,-1-2 730,-3-2 94,1-14-100,-6 7 17,0-12-34,-5 11 17,-2-1 34,-6-10-62,0 11 11,-6-6 6,3 16 151,-8-3-157,7 11 691,-1 0-786,7 10 6,5 2 5,-2 3 6,2 2 5,0 5-11,0 5-5,0 5-17,5 18-34,1-6-90,3-2 1,2 1-140,6 5-374,10 12-29,-2-15-427,5-2-1976,7-1-2981,5-1-3742,0-4 9201,-3-6 0,-19-9 0,-7-4 0</inkml:trace>
  <inkml:trace contextRef="#ctx0" brushRef="#br0" timeOffset="156560">20061 17382 17966,'-3'1'3489,"0"-1"-6102,3 0 2736,-23 64-39,17-39 646,-7 13 0,3-2-680,14-17-16,2-1-1,4-1 1,3-2 11,3-2 853,3-2-847,2-3 55,14-2-55,-6-3 21,8-6 63,1-9-67,-11-2-7,8-8 23,-15 2-5,-1-3-237,-3-2 231,-3-2-1,-3-1 1,-5-1 90,-4-14-102,-5 9-5,-5-9-5,-3 17 16,-3 3-17,-2 5-16,-2 4-6,-14 5-17,-9 12-433,-1 4 411,-2 11 3076,14 3-3065,2 4-503,2 3 480,3 3 7,4 3-205,3 1 204,6 2-17,3 2 579,4-1-618,6 0-106,16 13-1,2-14-88,17 9-841,0-18 515,7-2-608,6-4 222,5-4-258,5-4 543,-28-9 1,1-1-40,-1-1 1,1-1-46,1 0 1,-1-2 44,0-2 1,-1-1 136,0 0 0,0-2-237,27-10 744,-22 1 1,0-2-2026,14-10 2431,-20 8 0,-3-1 508,4-10-284,-5 0 580,-4-1-12,-5 1-54,-5-1 301,-4-1-560,-4 2-105,-2 0 723,-3 3-904,-3 2-66,-3 1 285,-9-2-460,1 8-77,-7-1 3044,3 10-3128,-3 4 866,-1 3-912,-2 3-10,-2 4-18,0 3-10,-1 6 11,2 2-682,0 2 648,2 3-17,3 1-34,-3 26 40,12-17-34,-1 19 28,13-27 11,5-1-27,3-3 5,6-2-6,3-4 1,4-2 5,2-5-6,2-3 12,1-2 653,-1-5-631,0-3 73,-3-4-265,0-4 248,-2-2 6,-1-2-34,-2-1 84,-2-3 0,-2 0 140,0-12-128,-5 8 4,1-5 1,-8 12 134,1-3-123,-2 9 174,-1-3 29,0 12-248,0 1-50,-1 3-17,0 1-17,-4 2 0,0 3 6,-4 4-45,0 3 28,-1 3-11,-1 12 11,4-5-11,1 7-6,5-10 11,4-1 29,3-2-57,3-2 17,5-1 1,2-3 16,4-2-6,4-3-5,2-2-12,2-2 1,25-14 44,-19 2-554,17-11 555,-27 3-31,6-12 165,-4-8-90,-3-1-5,-7-1 11,-10 11 5,-2-3-11,-3 1 17,0 0-756,-3 1 773,0 2 16,-2 4-27,0 4-6,-2 4 485,0 4-490,1 3 77,1 4-145,1 1 823,1 2-857,2 1 1,0 7 27,4 2-16,4 8 11,4 2-5,3 6-12,3 4 5,3 1 1,3 1 6,9 9-648,-6-8 1,1 0 652,8 1 0,0 1-11,0-1-23,-4 0-16,-4-2-33,-7 0-1,-7-3 22,-8-1-336,-12 8 34,-4-8-2823,-31 18-470,15-27 3526,-18 8 1,31-22-1,2 0 1</inkml:trace>
  <inkml:trace contextRef="#ctx0" brushRef="#br0" timeOffset="156932">21802 17221 20660,'0'-3'3736,"0"0"-2251,0 3-1474,3 46 0,3-24 0,5 37-27,3-35-4241,2-2 4251,2-2-5,1-3 675,2-2-675,0-3 11,2-3 0,0-4-6,0-2 12,-1-2 0,0-5-6,-1-1 33,1-7-10,-1-1 21,0-4 24,-2-3 150,5-16-84,-7 4-239,3-11 318,-9 11 3211,-2 1-3128,-1 3 12,-2 2-28,-2 6-16,-2 4 223,-1 5-314,-1 5-82,0 3-91,0 2 437,-2 4-437,-1 5 0,-2 8 0,-3 6-1633,-2 9 1633,-2 6 0,-2 6 0,-1 5 0,-2 5 0,-1 4 0,9-27 0,-1 1 0,1 3 0,-1-1 0,-1 3 0,1 0 0,-1 2 0,1 1 0,-1 0 0,0 1-43,1 1 1,0 1-401,0 0 1,1 1-468,1 2 1,0 0-1223,2 2 1,0 0-2785,1-3 1,2 0 4280,0-4 0,1-4 0,0 4 0,2-17 0</inkml:trace>
  <inkml:trace contextRef="#ctx0" brushRef="#br0" timeOffset="158539">23223 17858 15210,'2'-5'6553,"-1"1"-4698,-1 4-1441,11-64 241,-13 24-2136,5-2 0,-1 1 1705,-11 3-40,1 12 445,-2 0-467,-1 1 258,-12-14-308,7 17-11,-9-8 626,4 21-688,3 4-17,-7 3 1,7 6-18,0 4-10,-1 5-12,-1 5-1560,0 4 1560,0 3 0,2 3 320,2 1-376,1 13 12,8-9-246,1 6 257,10-14 16,4-4-10,6-3-35,18 1 57,-3-10-1327,12-1 1338,-8-8-221,14-12 227,-10 0 44,10-11 6,-17 2-104,-2-3 121,-2-1 11,-3-2 16,-3 0 2424,-5 1-2423,-2 1 10,-3 0 113,-1-7-118,-4 11-5,1-3 1913,-4 14-1941,-1 3 777,0 3-822,-1 2 234,0 2-240,-4 6-17,-5 12 1,-2 4 16,-8 21-940,7-13 907,-2 11-632,8 1 586,5-11-296,8 0 0,4-1-84,5-1-67,16 12-141,-7-26-100,1-3-325,2-3 342,-1-5 190,0-2 185,-1-7 168,0-2 162,-2-5 79,-2-4 106,-1-2 359,4-14 185,-4-6-326,-2-1 23,-6 2 802,-7 13-841,-1 1 594,-2 3-639,0 2 355,0 2-394,-1 3-28,0 2-39,-1 2-12,-1 3 79,1 2-297,-1 1 11,1 3 23,-1 4-12,0 5 12,0 4-17,0 5 11,0 2 11,-1 4-17,-1 1 6,-1 2-22,-1 2 16,0-1 1,1 0-7,0-3 12,1 0-61,0-4 61,0-3 5,2 0 29,-1-8-28,1-1 33,1-8 17,3-2-11,2-4-6,4-3 0,4-6 0,3-3 124,12-12-79,-5 5-800,8-8 794,-9 9 12,0 3 11,0 0-23,-1 4-39,-1 2 6,-1 4-17,-1 2-22,-1 4 5,-1 2-28,-2 2 0,-1 3 6,-1 3-67,6 21 5,-8-6-236,5 13 180,-10-11-33,1-2-23,0 2-67,1-2 17,2 0-67,1-1-57,3-2-56,2-2 12,3-3 39,4-4 56,4-3 95,1-3 6,4-1 17,15-3 173,-9-4 821,10-2-737,-3-10-17,-14 4-403,17-16 555,-24 11 33,4-7 23,-12 4-1,-2 1 224,-3-5 34,-1-11-3449,-4 6 3158,0-7-1386,-5 14 1364,0 1-1488,-2 3 1438,-3 4-12,-3 4 28,-16 4 1654,0 6-1811,-12 7 12,2 3 5,-20 13 5,11-3 620,-12 9-653,19-7 0,5 2-6,4 0-16,5 2-18,5-2 2926,4 0-2925,5-3 22,3-1 6,2-2 5,5-2-16,3-2 28,5-2-2986,2-1 2952,3-4 777,4-2-811,14-4 51,-6-4-565,10-4 576,-11-6 28,-1-2-5,-2-5 72,5-18-67,-8 4 6,3-15 5,-11 8-633,-1-3 639,-4-5 16,0-3 20,-5 11 1,-1 0-15,0 9 0,0 0-3,-1-10 1,0 1 120,0-13-18,-2 9 18,0 6 6,-2 10-63,-1 8 7,0 6 543,1 6-661,0 5-17,0 2 0,1 4 3038,-1 5-3038,-3 20 0,2 3 308,-5 21-308,4 1 0,-1 11-1245,3-28 1,1 1 1244,0 3 0,1 1-96,0 2 0,0 0-792,0 2 0,1 0 484,2 1 1,0 1-1436,1 0 1,1-1-1722,3 2 0,1-2-1356,-1-3 1,1-3 4655,0-3 0,0-3 0,0 2 0,-2-15 0</inkml:trace>
  <inkml:trace contextRef="#ctx0" brushRef="#br0" timeOffset="159452">25806 17706 24687,'-11'-4'191,"3"4"-152,8 12-39,3 0 28,5 5-17,2-5 17,6 4-5,-1-8 10,3 0-5,2-2-5,2-2-1,2-2 6,2-1 6,1-4 27,0-1 6,-2-5 40,-2-2 5,-4-2 208,2-10-164,-10 3 35,-1-6-18,-8 5-10,-2-1-18,-4 1-21,-3-1 77,-10-6-111,3 7-1,-6-3-5,4 11-22,0 4 0,0 4-34,0 2 16,0 3 7,-10 8-34,7 0-12,-8 8 12,0 10 5,7-3-772,-5 11 722,11-4-3155,2 3 3111,5 3-7,3 1-222,4 0 166,7-1-72,6 1-110,5-10 1,3-2-182,18 15-287,-11-15 1,2-2-118,22 6-559,4-4-1612,4-6-6163,-4-4 9236,-8-5 0,-23-6 0,-11-2 0</inkml:trace>
  <inkml:trace contextRef="#ctx0" brushRef="#br0" timeOffset="159702">26914 17338 23403,'-42'-30'99,"-1"-1"0,4 2 0,7 13-60,19 25-16,0 6 1015,3 5-994,0 8 1,3 5-1944,1 8 1910,0 7 0,2 5-467,0 6 417,0 3 22,2-28 1,0-1-7,1 2 1,-1 0-6,1 2 0,0-1 14,0 1 0,1 1-23,-1-1 1,1 1-26,0 0 1,0 1-1244,0 15 1,0 2 965,0-15 0,0 0-182,0 12 0,0-2-552,0-17 1,-1-2-1291,-1 28-1637,-3-5-2183,-2-7 3044,0-10 3139,1-10 0,3-15 0,1-7 0</inkml:trace>
  <inkml:trace contextRef="#ctx0" brushRef="#br0" timeOffset="160469">26585 18561 10014,'-3'-57'1159,"0"0"1,-1 4-1,1 4-285,-1-7-102,0 1-122,-2 2-112,1 2-151,-1 2-96,1 4-73,1 2-67,2 4-39,2 3 751,5 1-802,12-7-66,2 12-12,13-5-11,-1 15-17,5 4-11,7 3-34,4 2-10,2 2-29,4 1-469,0 1 368,0 0-106,0 1-89,-1 0-119,-3-1-1239,0-1 831,-4-1-538,0-1-622,-2-1-627,-1-2-302,-2-1 1478,-1 0 1482,-3-2 81,-1-1 20,-3-1-20,-4-2 1730,-4-1 975,-5 0 40,-5 1 438,-5 2 486,-4-6-601,-4 6-2082,-6-5-213,-4 8-118,-5 1 779,-3 2-964,-4 2-56,0 1-201,0 3 106,0 1-72,2 3-51,3 1-78,2 2-56,2 2 16,0 7-55,3 1 5,-3 7 0,4 0-17,-1 4-1011,-1 3 1000,1 4 172,-6 24-172,4-9-12,4-12 1,0 1-33,-2 18-1030,2 3 1018,1 2 34,2 1 11,3-1-23,1 1-39,4-2-28,2-1-61,3-3-1227,0 0 975,1-4-152,-1 0 616,-2-4-941,-1-1-246,-3-3-265,-1-2-144,-5-3 931,-3-3-887,-6-2-1959,-4-2 1411,-3-4-58,-5-2 332,-1-4 813,0-6 2125,-7-6 59,10-8 180,-2-8 127,11-7 198,3-5 66,1-5-78,3-3 1120,3-19-1842,4 12-646,2 5 1,2 1 46,4-5-130,6-8 2807,-1 17-2958,4 1-3064,14-8 2968,-3 9-2039,12-6 2023,-7 12-17,4 1-148,-7 6 0,0 0-98,19-7 109,-16 6 0,-1 1-267,14-5-139,1 0-157,-4 2-89,-2-1 50,-3 2 123,-4 1 196,-2 2 174,-3 0 162,-2 0 246,3-4 91,-9 4 128,1-3 238,-12 4 619,-2-2 1504,-4 1-2115,0-2-22,-3 2 3134,0 0-2753,2-9-544,-1 5-49,2-6 808,-2 8-842,1 1-17,0 2-17,0 3-16,-1 1-24,-1 3-66,0 1 50,-2 2-224,1 6-28,-3 2 11,-1 8-33,-2 1 33,0 5-50,-2 3-23,2 2-11,-1 3-95,1 1-61,1 1-718,0 16 118,2-14-2285,6 20-1098,2-28 4212,7 6 0,-8-21 0,2-2 0</inkml:trace>
  <inkml:trace contextRef="#ctx0" brushRef="#br0" timeOffset="160643">28348 17478 23528,'-26'-36'-9225,"9"11"661,28 39 8564,1-2 0,-6-5 0,-3-3 0</inkml:trace>
  <inkml:trace contextRef="#ctx0" brushRef="#br0" timeOffset="161098">28810 17571 21859,'-1'-3'3355,"0"0"-2431,1 3-929,-68-1-2011,41 7 2021,-14-3 1,1 2-6,18 13 620,1 3-721,-5 14 68,8-7-177,0 9 171,13-11-68,2 0-27,7-2-304,11 9 85,2-9 925,9 5-1149,-3-12-1008,15 2 498,-7-7-2226,25 1 2098,-22-9 224,10 0 319,-14-5 803,-2-3-237,0-2 212,-2-3 130,1-2 699,11-10 376,-11 3 0,0-1-312,2-2 1,-1 0-546,-1 0 0,-2 0 1198,19-18-1614,-23 17 556,3-5 1100,-11 6-1297,-7 5-55,-1 0-79,-4 6-28,-1 4-67,0 0 675,-1 3-726,-1 1-94,0 1-12,-1 0 0,-1 4-22,0 3-12,-2 5-10,-2 5-3387,0 3 3381,0 5-17,1 3-201,0 2 117,1 2-61,2 0-107,1 2-123,2-2-191,0 0-286,4-4-497,1-2-3406,4-2 4811,3-1 0,-5-11 0,-1-1 0</inkml:trace>
  <inkml:trace contextRef="#ctx0" brushRef="#br0" timeOffset="161276">29379 17613 19904,'0'-8'3467,"0"2"-2940,0 6 83,0 0-912,10-48-1361,5 48 1663,16-26 0,-14 42 0,2 3 0</inkml:trace>
  <inkml:trace contextRef="#ctx0" brushRef="#br0" timeOffset="161663">29726 17753 21282,'6'0'3064,"-2"1"-1748,-4-1-1321,11-7-12,-4 8 17,8-4 0,-4 10 0,1 0-50,9 2 22,-3-3 5,7 0 34,-6-3-16,0-2 10,0-1-5,-2 0-22,0-2 56,-2-1-12,-1-2 23,-3-1 0,-2-1-1,-2-1-4,0 0-1,-3-2 90,0-6-23,-3 2 0,1-4 23,-5 4-67,0 1 5,-5 0 17,-1 1 73,-10-2-3482,2 6 3364,-7-1-2017,-6 7 1978,8 2-449,-8 4 438,12 3 17,0 4-34,4 3 2145,1 3-2173,3 4-6,4 1-10,1 1-57,3 1-84,3 1-145,2 1-136,4 0 2622,3 0-2974,2-3-285,1-1-466,3-3 141,1-2 1456,14 1 0,-17-9 0,8 1 0</inkml:trace>
  <inkml:trace contextRef="#ctx0" brushRef="#br0" timeOffset="162229">30205 17859 17112,'24'-38'190,"-1"0"1,-1 2-1,-3 12 2370,-14 23-2499,4 3 1399,-2 3-1438,2 4 866,-1 2-877,1 4 0,-1 2 6,-2 11-17,-3-5-17,-1 8 3392,-4-8-3369,-1 0-1,-3-1 1,0 1-6,-1-3-62,-2 7 18,3-9 4,-1 1-10,5-11 28,0-3 27,2-3-16,0-1 22,3-2-11,2-3-17,6-3 23,2-3 33,13-11-16,-4 3 5,8-7 16,-5 6 7,1-1-308,1 0 324,0 2-22,0-1-17,1 3 28,-3 1-28,0 3 6,-2 2-6,-1 3 5,-2 2-10,-1 2-48,-1 1 47,-2 2-27,0 0 10,-1 0 6,-1 0 1,1 1-1,0 1 300,1 2-305,0 0 26,9 2-16,-5-3-10,7 1 16,-8-3 6,0-1-3403,-1-2 3403,0-2-364,4-10 381,-6-1-140,2-9 151,-8 1-5,-1-4-7,-1-5 12,-2-5 0,1-4-5,-2 0 50,2-1 5,-2 4 0,-1 3 124,0-5-152,-1 13 2791,0-4-2808,-1 15-27,1 3 513,-2 4-513,1 2 191,-1 3-202,-1 1-74,0 3 46,-1 6 378,-1 2-340,-5 21-3342,3-2 3309,-5 16 0,3-4-610,-1 7 520,1 4-2108,2 4 2007,1 3-139,2 1-885,2 0 655,2-3-224,2-2 1184,1-5-1996,1-3-1362,-2-6 2958,-1 0 0,-2-19 0,0-2 0</inkml:trace>
  <inkml:trace contextRef="#ctx0" brushRef="#br0" timeOffset="162528">30913 17676 18257,'-1'-8'4616,"0"2"-4067,1 6 543,0 0-846,20-61-968,-5 43 814,1-15 1,2 3 69,8 26-15,4 3 4,3 0-2817,22 4 2784,-11 0 5,15 2-13,-20 0 70,-2-3 16,-4 0 33,-5-1 1,-5-1 475,-5-2-487,-3 0 3346,-3-1-3402,-3 1 40,-2-1-57,-2 1-16,-1 0-28,-3 1-45,0-1-868,-1 1-291,-3 0-2717,-2 4-6011,-4 2 9748,0 1 1,3-3 0,2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21:06.87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2235 850 28962,'0'-59'306,"1"0"0,-1 7 0,1 6-462,-1 6 324,-2 11-524,1 4 218,-3 10-564,2 12-300,0 1-525,1 7 1877,2 4-349,2 8-280,1 6 153,3 8-125,1 7 440,-1 4 556,-2 7-558,-4-9 0,-1 1-258,-1-9 1,-2 0 234,-1 13-1,-1-1 189,-2-12 1,-1-2 525,-8 31 116,-2-2-13,0-4-92,2-5 75,4-3-964,3-5 0,4-5-112,4-3-1321,11 4-335,2-12-471,11 1-143,2-16 657,4-6 936,5-2-486,4-7 506,2-3 377,2-4 701,17-11 617,-15 4 470,12-8-816,-23 7-201,-3 0 182,-6-1-155,-3 1-38,-5-1 864,-3 0-764,-2 0 12,-4 0-337,-1 0-86,-1 0-313,0-3-29,-2 2 10,0-2 552,0 0 53,2-9-576,-2 8 297,2-5-193,-1 12 528,0 1-521,-2 6 707,1 1-786,-3 7 219,1 0-279,-1 10-51,1 0 160,1 9 179,1 1-52,0 3 29,0 2-55,-1 3-10,1-1-243,3 14-11,-1-11-769,2 10 264,1-14-562,1 0-1079,2-2-3519,3-1 5989,3 1 0,-8-11 1,1 0-1</inkml:trace>
  <inkml:trace contextRef="#ctx0" brushRef="#br0" timeOffset="184">3045 772 19771,'-5'-6'2396,"2"1"-1816,3 5-1518,0 0-1197,-23-11-3472,25 18-2669,-17-8 8274,27 18 1,-6-8-1,-3-3 1</inkml:trace>
  <inkml:trace contextRef="#ctx0" brushRef="#br0" timeOffset="614">3303 939 24023,'-3'-3'1405,"2"1"-449,1 2-1139,13 41-1423,-5-16 1538,11 35 19,-11-25 15,-1 0-271,-1-3 408,-2 0-98,-2-3 1,-2-1 339,0 6-339,0-11 5,-1 5-17,0-15 1,1-2 10,0-4 780,0-3-679,0-1 482,0-2-454,0-6-38,2-2-1,0-6 0,4-3 118,4-15-118,-1 4 0,5-10-5,-3 7-40,0-1 6,1 0 23,9-12-46,-3 12-10,5-6-23,-5 17 22,6 0-22,-4 10 0,6 1-11,3 17 0,-6 3-6,9 10-6,-9 2-655,0 5 610,0 3-44,-1 3-44,-2 1-57,-2 3-84,0 1-151,-3 0-286,-1 2-1871,-3-1 235,-2-1-7461,1 8 8638,-5-17 1,0-4-1,-3-19 1</inkml:trace>
  <inkml:trace contextRef="#ctx0" brushRef="#br0" timeOffset="855">4342 724 24816,'-4'-45'502,"-1"0"0,2 5 1,0 7-229,3 20 112,0 3-347,0 6 18,1 0-52,2 7 34,2 4 29,4 5-46,9 26-22,-2-2-473,-1 3 1,-1 3 477,2 15-574,-5-16 0,-1 1 558,-4-11 0,0 0-82,1 15 1,-1 0-6,-1-12 0,0 1-45,1 9 1,0-2-329,2 12-330,2-5-510,2-6-924,2-4-3320,3-5-3553,-2-6 9108,0-7 0,-7-11 0,-4-4 0</inkml:trace>
  <inkml:trace contextRef="#ctx0" brushRef="#br0" timeOffset="1148">4882 895 22455,'-41'-13'293,"0"0"0,4 1 0,6 6-103,17 12 413,-1 4-457,1 4-1,-1 3-33,-1 3-1122,-1 5 1072,-2 3-2661,-2 3 2632,-2 2-10,-1 2 146,-2-1-153,-2 0 7,2-3-233,-1-1 227,2-4 5,-3 4-5,11-11-6,-1 2 12,14-11 0,4-1 609,6-2-609,5 1 3274,23 0-3285,-2-2-24,21-1-10,-7-4-680,6-1 646,2 0-152,-3 0 1,1-1-597,-20 0 1,1 0 470,17 0 0,1-1-1096,-13 0 1,-2-1-2470,21 0 3898,-16 0 0,-3 0 0,-9 1 0,-1 0 0</inkml:trace>
  <inkml:trace contextRef="#ctx0" brushRef="#br0" timeOffset="1541">5432 1124 21461,'-3'-2'3411,"0"1"-2671,3 1-718,-17 5-16,20-1 5,-9 3-11,25-4-17,2-1-16,1-2 10,1 0 7,-2-1 4,0-2-10,-3-3 11,-1-2-6,-4-2 34,-3-1-12,-2-1 23,-3-8 0,-5-4 0,-3 1 12,-6 1-1,-4 8 6,-2 2 16,-3 2 6,-3 1 40,-3 3-6,-1 3 11,-3 1-2207,-1 2 2218,0 3-423,-8 8 356,10 0-314,-4 8 286,15-2-11,2 3-1,4 2 7,4 2-23,3 1-11,2 3-17,6-1-45,2 2-1095,8 0 961,4 0-90,5-1-562,8-5 1,4-1 62,12 3 326,-7-7 0,1-3-651,9-7-245,3-4-455,2-2-817,0-4-1272,1-3-1491,0-4 5401,-24 3 0,-2 0 0,2-1 0,-1 0 0</inkml:trace>
  <inkml:trace contextRef="#ctx0" brushRef="#br0" timeOffset="1899">6344 1122 17504,'0'-40'875,"1"-1"1,-1 4 0,-4 8 1096,-17 21-1428,-4 3 284,-24 7-502,8 5-765,-16 7 646,15 4-72,1 3-46,2 2-33,5 2 513,4 0-558,1 9-11,13-8 725,3 6-731,11-11-3110,19 3 3026,2-9-477,17 2 427,0-11-388,5-3 376,-8-3 1,1-2 22,20-4 78,-19 2 1,0-2 17,14-8 5,-18 1 0,1-1 22,12-9-11,9-10 68,-13-12 1605,-13 7-1631,-11 11 0,-3-3 56,-4-6 1,-3-1-1365,2-23 1345,-5 20 0,0-2 159,-3-1 0,0 1-424,-2-19 345,0 22 1,1 1-153,-4-6 279,1 8 11,-2 5 11,1 8 647,0 5-770,1 5 2706,2 4-2778,0 5 1301,1 2-1397,0 10 600,2 3-561,2 12-56,7 27-22,-1-5-447,-2-11 0,1 3 379,0 8 1,0 2-303,0 8 1,0 2-1643,0 0 0,-1 0 925,-2-1 0,0-2 1126,-3-8 0,-1-6 0,0 4 0,0-2 0</inkml:trace>
  <inkml:trace contextRef="#ctx0" brushRef="#br0" timeOffset="2632">8455 676 32767,'8'-48'0,"-1"1"0,0 4 0,-1 5 0,-2 5 0,-2 9 0,-2 7 0,0 5 0,0 6 0,0 4-1434,-1 1 1263,-1 5 819,-1 4-761,-3 7 127,0 6-3403,-1 7 3413,-1 6-205,1 4-706,0 7 466,1 4-248,2 3 251,0 6-869,2 1 944,1 4-46,0-1-325,2 1 155,6-12 1,4 1 217,-3-20 1,2-2 747,6 16 1,4-4-1105,15-8 17,6-8 23,6-5 35,4-6 183,3-6 225,-1-4 97,0-8 88,-3-3 45,-4-8 29,-5-4-1679,-3-3 1701,-5-4 11,-2-2 78,-2-3-61,-2-2 23,-3-3 5,-1-2 17,-2-2 34,-1 0 5,-2-1-1,-2 4 62,-3 1 24,-3 4 988,-4-6-938,-3 13 2989,-4-9-3034,-2 21 1284,-1-1-1362,0 8 702,0 3-803,1 1-16,0 2-63,1 3 0,-1 4-5,-1 5 5,-1 4-45,-2 19-16,2-5-28,0 13-68,3-8-305,1 0 98,1 1-875,1-1 460,2-2-268,2-3-521,2-2-840,1-3-2717,2-2 5114,1-1 0,-5-12 0,0-1 0</inkml:trace>
  <inkml:trace contextRef="#ctx0" brushRef="#br0" timeOffset="2989">9500 531 23808,'-57'23'-118,"15"2"73,58 2 6,3 3 0,3-1 16,1 0-710,1-2 727,-1-3 17,-1-3 1,-4-4 576,-3-3-537,-4-5 330,-3-4-157,-3-2 145,-3-7-268,-1-2 688,-1-7-519,-3-10-102,-2 3 0,-3-7 22,-1 7-27,1-1-1,-2 1 90,-3-9-168,2 9-34,-2-5-22,5 10-16,-1 1-12,2 2-17,0 4-56,2 1-106,1 4-34,2 1-123,0 2-185,1 4-331,0 3-716,0 6-1411,1 4 2979,2 6 0,-2-11 0,2 1 0</inkml:trace>
  <inkml:trace contextRef="#ctx0" brushRef="#br0" timeOffset="3335">10134 670 25417,'-53'2'73,"10"5"-62,45 16 6,3 1-12,10 17 1,1-9-26,7 6 1,2 0-32,5 3-330,-6-8 1,2-1 296,5 3 0,1-3 23,1-2 16,-1-4 11,-1-3 18,-3-5-29,-4-1 17,-5-5-6,-4-2-5,-4-2 454,-6-3-443,-2-1 222,-2-2-273,-2-1 128,-4 0-301,-4-2-118,-6-1-139,-3-4-203,-3-2-240,-3-5-359,-1-2-604,-1-5-1081,1-2-689,0-5 3685,2-7 0,10 15 0,2 0 0</inkml:trace>
  <inkml:trace contextRef="#ctx0" brushRef="#br0" timeOffset="3492">10182 801 24704,'-19'24'510,"-3"14"-465,11-9-17,-5 15-107,-7 14-5197,5-10 4881,5-16 0,0 1-1795,-6 15 2363,-2 6 0,10-25 0,1-1 0</inkml:trace>
  <inkml:trace contextRef="#ctx0" brushRef="#br0" timeOffset="3832">10936 1007 19340,'16'-52'451,"0"1"1,-2 3 0,-2 4-177,-2 1-39,-3-3-7,0-1-27,-3-1 22,-3 0 1824,0 3-1841,-2 3 727,-2 2-749,-2 6 27,-3 3-16,0 6-44,-3 5 347,-1 4-454,-2 6-17,0 3 6,-2 5-6,0 4-6,0 5 40,-5 16-34,6 1 1255,-4 12-1277,11-2-1,2 5-1577,2 4 1589,4 5-11,6 4 5,5 3-11,9 2-1488,-1-16 0,3 0 1415,-5-9 0,2-1-47,8 9 0,0 0-269,-5-14 0,-1-1 145,1-1 1,0-1-362,23 20-135,-3-5-189,-4-4-236,-5-4-477,-8-3-1276,-6-5-5830,-6-4 8748,-5-5 0,-4-7 0,-2-2 0</inkml:trace>
  <inkml:trace contextRef="#ctx0" brushRef="#br0" timeOffset="4014">10821 847 23473,'38'-21'-179,"0"-1"1,0 0 0,6 1 0,2 1 0,-6 7-539,23 9-936,-22 3 1,1 0-493,15 0-3490,-2 1 5759,2 0 1,-27 0-1,-3 0 1</inkml:trace>
  <inkml:trace contextRef="#ctx0" brushRef="#br0" timeOffset="4623">542 3040 14771,'58'-20'59,"-1"0"1,0 3 0,-4 2-63,-15 8 0,-2 2-323,6 0 0,1 1 337,3-1 0,1 0-1083,4 1 1,2 1 1071,2-1 0,5 1 5,-15 0 1,5 1 0,1-1 0,-3 1-268,7 0 0,-2-1 0,3 1 273,-1-1 0,3 1 1,1-1-1,-2 1-331,5-1 1,-2 1 0,1-1 342,-13 1 1,2 0 0,-1-1 0,1 1-146,3 0 1,-1-1 0,2 1 0,0 0 178,2-1 0,1 0 1,0 0-1,1 0 21,2 0 1,0 0 0,1 0 0,0 0-4,-10 1 0,0-1 0,1 1 0,0-1 0,0 0 7,1 1 1,1-1 0,0 0 0,1 1 0,-1-1 6,2 0 1,-1 0 0,0 1-1,3-1 1,3-1 43,-3 1 1,4 0 0,2-1-1,0 1 1,1-1 0,-1 1-1,-4-1-52,-2 1 0,-3 0 1,-2 0-1,2 0 0,4 0 1,8-1 25,-18 2 0,5-1 0,4 0 0,3-1 0,2 1 1,3-1-1,1 0 0,0 0 0,0 1 0,0-1 1,-2 0-1,-2 1 0,-3-1 0,-3 1 0,-4 1-75,11-2 0,-6 1 0,-4 0 1,-1 1-1,-1-1 0,2 0 1,3 0-1,5 0-15,-7 0 1,4 0 0,3 0-1,3-1 1,1 0 0,1 1-1,0-1 1,-1 1 0,0-1 0,-4 1-1,-1 0 1,-5 0 0,-4 0 12,17 0 1,-7 0 0,-3 0 0,-2 1 0,-1-1-1,3 1-4,2-1 0,0 0 0,1 0 1,-1 1-1,0-1 0,1 0-8,-1 0 1,1 1 0,0-1 0,0 0-1,0 0 1,-1 1-4,2-1 0,-1 0 0,0 1 0,0-1 0,0 0 0,1 0-6,-1 1 0,1-1 1,-1 0-1,1 0 0,-1 0 1,1 0-3,-1 0 1,-2 0-1,1 0 1,1 1-1,1-1 1,4-1-2,-11 2 1,3-1 0,2 0 0,1-1 0,0 1 0,0 0-1,0 0 1,-2 0 0,-3 0-4,5 0 0,-3 0 0,-2 0 1,1 0-1,-1 0 0,2 0 1,3 0-4,-6 0 1,2 0-1,1 0 1,1 0 0,1 0-1,0 0 1,-1-1 0,0 1-1,0 0 2,-2 0 1,1 0-1,0 0 1,0 0-1,0 0 1,-1 0-1,-1 0 1,-2 0 0,0 1-3,3-1 0,-2 0 0,-1 0 0,-1 0 0,1 0 0,0 0 0,3 0-1,2-1 0,2 1 0,2 0 1,0 0-1,0 0 0,-1-1 1,-3 1-1,-3 0-6,0 0 1,-3 1-1,-3-1 1,1 0-1,0 0 1,3 0-8,2 0 0,3 0 1,1 0-1,0-1 1,0 1-1,-2 0 1,-3-1-9,6 1 1,-4-1 0,0 1-1,-1-1 1,3 1-11,-1-1 0,1 0 1,2 0-1,-1 0 0,-3 0 1,-5 0-51,1 0 1,-4 0 0,-2 0 0,-1 0-140,11-1 1,-1-1 0,-2 1-277,-6 0 0,-2 1 1,-2-1-1936,13-1 0,-3-1 2432,-3 2 0,-5-1 0,1 0 0,-9 2 0</inkml:trace>
  <inkml:trace contextRef="#ctx0" brushRef="#br0" timeOffset="5556">12841 377 32767,'-52'-10'0,"0"-1"0,8-2 0,6 10 0,-1 49 0,20-16 0,-2 11 0,13-12 0,4 0 0,2-2 0,12 8 0,-1-10-749,11 4-1125,-1-12 635,3-3 287,0-3 479,1-3 301,9-5 304,-8-1 688,7-5 114,-5-9-44,-7 0-381,2-6-203,-9 3-274,-2-1-6,-3-3-563,-2 1-104,-3-2 1,-3-8-294,-3 7 30,-2-3 29,-6 6 934,1 7-793,-8-1 873,6 9-524,-5 1 200,4 5 174,0 5-171,-2 4-84,2 5-490,-3 11 218,5-3-122,1 9-57,8-9-846,10 11 824,3-9-757,23 16-350,-6-20 1073,13 4 112,-9-12 163,-2-1 195,-2-4 140,-4-2 90,-3-2 253,-1-3-1,-8-1-213,-2-2-1254,-7-2-2158,-4 0 3446,-2-3 0,0 2 0,0 0 0</inkml:trace>
  <inkml:trace contextRef="#ctx0" brushRef="#br0" timeOffset="6090">12755 1055 20302,'-3'0'3988,"1"1"-1830,2-1-3082,-7 1 525,3 3 97,-6 4 177,3 5-21,-2 3-386,1 1-317,0 0 816,1 1 5,2-2-16,2-1 3,2 1-1,4-2 22,2-2 48,5 0 67,12 1-34,-2-5 23,9 0 0,-7-6 17,0-1 11,0-2 28,-3-2 17,0-2 22,-2-3 17,-2-2 17,-2-1 5,-2-2 1,-2 0-6,-4-2-6,-2 1 146,-3-6-218,-4 5-35,-3-4-16,-4 7-28,-4 0-16,0 2 4,-11-1-32,7 5-46,-6-1-78,11 5-118,1 1-257,3 1-605,2 3 1092,-1 8 0,5-6 0,0 5 0</inkml:trace>
  <inkml:trace contextRef="#ctx0" brushRef="#br0" timeOffset="7272">10285 1142 10717,'0'10'5020,"-1"-3"-3339,1-7 2315,0 0-3822,-1 3 41,1-2 1499,0 2-1723,1-2-245,2-1 139,2 2-22,0 0 193,3 2 0,0 0-6,0 2 1,0 1 5,0 2 0,0 0-6,-1 3 68,2 9-85,-4-6 6,2 8 6,-5-10 0,-1-1 17,-1 0 10,-1-1 7,-3 1 10,-1-1-16,-6 0-6,-4 0-11,-6-1-11,-6 1-17,-5-2-5,-5 0-40,-25 0-256,14-4 189,-14-1-112,23-3-398,6-1-1557,9-1 2151,7-2 0,8 1 0,5 0 0</inkml:trace>
  <inkml:trace contextRef="#ctx0" brushRef="#br0" timeOffset="16075">3689 3911 19960,'-8'0'1271,"2"0"-565,6 0-296,0 0-399,53-39-45,-18 27 1,3 2-950,12-15 1,3 0 886,-1 13 1,2 3-1460,9-2 0,-2 0 1216,-13 2 1,0 1-225,15-2 0,-1 0-373,-20 4 1,-3 0-611,-2 1 0,0 0 1502,1 0 0,-3 1 0,2-1 0,-5 2 1</inkml:trace>
  <inkml:trace contextRef="#ctx0" brushRef="#br0" timeOffset="16281">4075 3844 22212,'-19'29'0,"6"0"-39,22-5-979,2 5 766,2 2-224,1 2-308,1 2-1545,1 1 217,0 3-1360,-1 0-4381,-3-3 7853,-2-6 0,-5-14 0,-2-7 0</inkml:trace>
  <inkml:trace contextRef="#ctx0" brushRef="#br0" timeOffset="16515">4335 4158 18476,'-5'-8'3170,"2"2"-1814,3 6-85,0 0-1025,-53-59-3142,35 44 2946,-12-18 1,2 6-1,19 27 645,3 3-683,2 2 4,2 11-4,3-1-7,4 8 1,4-3-17,6 2-23,5 0-22,4 1-1096,5 0 1000,3-2-66,2-1-2338,2-2 2103,0 0-118,1-4 1274,-2-1-1532,0-3-229,-1-1-3277,15-4 403,-11-3 3932,-3-7 0,-2 0 0,-8 1 0,9-6 0</inkml:trace>
  <inkml:trace contextRef="#ctx0" brushRef="#br0" timeOffset="16692">4951 4131 24491,'-49'-23'499,"1"22"-460,33 29 0,-4 12-22,7-7-11,-3 24-2667,3-10 2655,4-14 0,0 0-16,-4 18-51,0 3-112,-1 1-251,-1 1-449,3 0-706,0 0-1871,6-1 2792,2 4 0,2-29 1,1-1-1</inkml:trace>
  <inkml:trace contextRef="#ctx0" brushRef="#br0" timeOffset="17207">5290 4312 25808,'-33'31'34,"6"3"-23,24 11-5677,0 3 5655,2 3-17,0 3 1112,1-1-1208,0 1 186,0 1-532,0 3-163,-1 1-252,-1 1-72,1-1-946,0-4 917,5-9-33,1-8 2385,6-10-2844,1-9-393,1-8-229,1-5 117,0-9 708,1-6 260,4-21 1558,-6 1 477,2-19 362,-10 6 305,-3-6 65,0-4-99,-3-4-247,-1-3-224,-1-1-467,-1 0 19,0 2-132,-1 18 0,1-1-80,-3-17-273,2 21 0,-1 2 221,-3-8-38,-1 5-52,1 4-49,2 4-90,1 2-2616,4 3 2498,1 2 387,5 2-465,3 1 1192,16-5-1215,0 7-5,12-2 0,-2 10 16,4 3-33,2 4 0,1 2-67,12 10 56,-14 2 2479,7 10-2485,-17 1-5,-6 2 35,-4 3-58,-6 1 6,-6 3 0,-9 0 11,-24 15 17,-2-12-405,5-11 1,-2-2 410,-18 9-7,8-12 1,0 0-22,-20 8 10,20-11 1,0-2-51,-8 0-2861,7-5 2715,6-5-7,8-2-670,6-5-918,7-4-2616,5-6 4430,5-6 0,1 8 0,1 0 0</inkml:trace>
  <inkml:trace contextRef="#ctx0" brushRef="#br0" timeOffset="17813">5880 4215 24883,'27'11'320,"0"-4"-270,-4-15 40,16-8-1246,-9 1 1190,9-6-6,-16 3 396,5-8-408,-11 6-4,3-6-3002,-11 9 3030,-3 0-12,-2 1 28,-2-3 368,-2 6-407,-2-1 5,-3 8-10,-3 1 3391,-2 3-3392,-4 1 0,-2 3 6,-2 2-28,-2 4 22,-1 4-3375,-10 11 3392,10-4-6,-6 8-5,12-6-17,3 0-270,2 2 258,4 0-2153,2 11 2165,7-7 2127,2 7-2139,15-2-4,-1-7 4,11 5-10,-2-12-17,22 1-6,12-7-1045,-31-7 1,1 0 1089,31-3 0,-22-7-129,11-9 157,-16-2-5,5-8-1,-20 4 2110,0-15-2070,-9-8-34,-2-2-9,-12 12 1,-3 1 8,-2-8-2036,-8-13 2069,4 20 40,0 1 2113,0 4-1912,-3-2-1887,4 10 1730,-2 1-22,6 10-16,1 3 2223,2 3-2280,1 1-5,1 1-34,4 12 3381,2-1-3386,13 21-6,-2-6 0,10 10-497,-5-4 508,16 17 0,-7-10-553,-10-13 1,0 1 508,10 8-46,-9-10 1,0 1-2972,10 12 2787,6 9-140,-18-15-181,-6-1-218,-7 0-486,-6-1-1868,-9 1-6142,-4-3 9298,-3-4 0,7-12 0,3-4 0</inkml:trace>
  <inkml:trace contextRef="#ctx0" brushRef="#br0" timeOffset="18424">8538 3917 19551,'-44'-9'112,"-1"1"0,4 0 0,6 8 665,5 30-704,1 4-12,3 4-25,11-9 1,1 0-14,-2 17-12,0 10 17,20-6-23,6-15 23,9 7-11,7-20-6,4-5 12,5-4-1,2-5 17,1-4 118,12-7-50,-15-3 16,7-6 11,-19-3-16,-4-3 27,-2-4-10,-4-2-6,-3-3 899,-4-1-927,-4-2-28,-2-2 484,-5-1-512,-4-1-12,-3-1 51,-8-11 709,4 14-743,-3-6 6,4 20 0,1 3 590,-1 6-624,0 2-16,-1 5-1,0 2-16,-10 12 0,4 1-151,-16 26-606,22-10 1,3 1-628,-9 22-276,14-20 1,4-1-7404,10 1 8281,2-6 1,-2-12 0,-2-6 0</inkml:trace>
  <inkml:trace contextRef="#ctx0" brushRef="#br0" timeOffset="18651">9338 3709 17250,'-43'-22'76,"0"0"1,0 9 0,6 14 2358,19 35-2418,-5 21 11,10-8-844,2 9 824,6-26 1,1 1-1,-1 2 1,0 1 260,2 2 1,-1 1-270,1 1 0,-1 0-9,2 2 1,0 0-23,0 0 0,1 0 440,0 0 0,1 0-591,1 0 0,1-1-241,1-1 0,1 0-322,1 0 1,2-1-830,0 0 0,0 0-3342,-1-4 1,0-1 4668,5 24 1,-6-27 0,-3-14 0</inkml:trace>
  <inkml:trace contextRef="#ctx0" brushRef="#br0" timeOffset="18822">8983 4622 21367,'9'-52'603,"-1"-1"0,0 5 1,1 6-291,4-1-4115,3 6 3920,1 4-34,3 4 1164,3 2-1220,4 2 16,3 1-55,5 2-17,0 4-84,3 1-185,-1 3-324,2 2-801,-3 4-2028,1 2 3239,2 2 1,-19 2 0,-1 0 0</inkml:trace>
  <inkml:trace contextRef="#ctx0" brushRef="#br0" timeOffset="19465">11063 3770 19873,'5'-53'687,"1"1"0,-1 5 1,-2 7-229,-4 15-95,-1 7 810,-2 4-961,0 6-79,-1 3 257,1 3-369,-1 5 160,1 4-165,-2 7 508,0 8-503,-2 8 1,-1 6-448,0 5 431,1 3 5,0 5-6,4-12 1,-1 2 5,1 23-325,1-21 1,1-1 307,1 16-986,6-2 964,3-6 12,9-3-24,5-6 1,7-6-57,23 1 79,-22-22 1,1-2 7,0-1 1,1-1 13,27-4 1,0-17-6,-14-1 31,11-12-20,-20 3-565,-2-4 565,-4-1 12,-3-3 899,3-14-899,-10 12 38,5-19 1,-15 26-12,-1-4 12,-6 17 11,-2 3 363,0 4-375,-3 4 1298,-2 1-1342,-2 1-12,-2 2 7,-2 3-12,-1 3 0,0 5-6,1 0 25,1 3-42,2 2-50,3 1-50,1 3-342,7 11 90,4-8-169,6 10-178,4-13-280,2 0-3825,3-2 2340,1-1-2318,1-3 4508,3 1 1,-13-10 0,-2 0 0</inkml:trace>
  <inkml:trace contextRef="#ctx0" brushRef="#br0" timeOffset="19631">11764 3758 17148,'-12'31'-1369,"-2"-13"1,21-6 0</inkml:trace>
  <inkml:trace contextRef="#ctx0" brushRef="#br0" timeOffset="20023">12083 3802 25309,'2'-5'17,"0"7"-12,-2 26-5,0 3-16,1 2 16,2 17 5,0-13 18,2 9-18,-1-18-10,1-4 5,1-1 157,-1-9-45,0-2-11,-2-12-17,-1-6-28,0-6-28,2-3 17,1-5 5,1-2 0,1-3 90,6-17-72,-3 10-1,6-11 0,-4 15 45,8-6-78,-4 12 5,5-2-17,-7 13 1,5 4 10,-4 3-33,4 3-5,-4 4 5,0 3-62,10 12 12,-5-1-373,7 8 294,-9-4-3305,-1 1 3204,0 1-112,-1 1-767,4 11 252,-5-10-319,5 7-712,-7-13-7943,7 0 9234,-8-6 1,1-3 0,-10-8 0</inkml:trace>
  <inkml:trace contextRef="#ctx0" brushRef="#br0" timeOffset="20221">12851 3628 22229,'-2'-51'965,"1"1"0,0 4 0,-2 11-572,-2 21 128,-2 4-331,3 4-162,-1 2-17,4 7 0,1 3 6,0 18-11,1 0-12,2 15 1,2-2-18,3 5-1174,1 4 1096,3 3-238,-3-12 0,1 0-1780,6 22 1562,-5-21 0,0 0-1331,6 14-2016,0-2-5927,-1-6 9439,-2-10 1,-6-17 0,-4-7 0</inkml:trace>
  <inkml:trace contextRef="#ctx0" brushRef="#br0" timeOffset="20515">13437 3612 21411,'-59'-8'326,"0"1"1,-2 4 0,4 8-8,17 14 1,3 4-1065,6-5 0,-1 1 915,-15 9 1,3-1-36,7-1 55,-9 14-95,30-20 6,4 4 22,13-10 618,6 0-612,6-1-12,7 1-33,7-2 6,29 5-73,-8-5-1398,-13-3 0,1-1 1330,21 1-83,1 1-361,1-1-37,-18-4 0,0-1-310,22 3 164,-23-3 0,-1-1-1601,14 0-2169,-2-2-5383,-7 0 9720,-9-1 1,-16 0 0,-9 0 0</inkml:trace>
  <inkml:trace contextRef="#ctx0" brushRef="#br0" timeOffset="21282">13878 3761 18632,'-3'-3'3193,"0"0"73,3 3-3244,-22-16-11,18 15-11,-15-11 11,26 19-5,3 0 0,4 1-23,14 0-11,6 0 0,1-3-331,-2-3 347,-13-2 7,-3-3 5,-3 0 0,-4-4-11,-2 0 16,-3-1 1,-2-2 5,-2 0-5,-3-3 10,-3 2 344,-4-2-338,-4 1 12,-3 1-1,-2 1 6,-4 1 12,-2 2 112,-14-1-62,9 4-294,-9-1 300,13 5-29,3 2-27,1 1-12,4 4-39,1 1 17,4 4-17,3 2 0,2 2 0,3 2-12,3 3 12,2 1-28,4 1-39,14 14-34,1-8-344,12 10 249,-3-12-96,4 0-100,6-2-145,5-1-247,-8-9 0,3-1 316,-8-4 0,1 0-45,10 1 1,3 0-617,4-4 1,-1-1 618,-11-2 0,1-1-703,11 1 0,-1-2 860,14-4 292,-4-4 229,-7-4 196,-5-4-172,-6-3 525,-6-3 101,-6-5 11,-4-2-51,-6-5-50,-3-1-78,-4-2-61,-5-1-35,-3 0 426,-9-10-560,-3 13-62,-11-5-33,-1 19-59,-7 3-36,-5 5-1303,-29 5 1163,8 7-62,17 1 0,-1 3-113,-18 9 91,0 6 16,4 3-5,7 4-17,19-7 0,2 2-6,-6 13-548,-1 10 543,22-14 6,5-2 305,10-1-311,5-3 0,12-3 1663,6-3-1657,8-4-6,6-3 8,5-6-25,3-2 17,2-4 11,-1-5-3,-17-2 0,0-3 9,16-10-495,-19 6 1,-2-2 488,7-12 17,-4-2 0,-4-4 5,-5-3-262,-5-4 257,-4-5 11,-4-6-6,-3-3 28,-2-4-1382,-3-3 1383,-1 1 41,-2 20 1,-1 1 41,-2-18-56,1 23 1,-1 2 162,-5-5-78,0 6 1196,0 5-1196,1 6-35,0 3 288,2 7-326,1 3 3100,1 4-3156,2 2 585,0 2-619,-1 5 192,0 10-197,-1 5 10,0 12-16,1 1 34,0 7-2136,2 8 2085,0 8 8,1-25 1,0 2-54,0 2 1,1 0-49,1 3 1,1 1-102,0 0 1,1 1-137,1 0 0,0 1-685,1-1 1,1 1 196,0-1 1,1 0-1233,2 0 0,0-1-2838,-1-5 1,1 0 4458,9 22 0,-10-27 1,-3-13-1</inkml:trace>
  <inkml:trace contextRef="#ctx0" brushRef="#br0" timeOffset="22002">16375 3531 20912,'9'-59'1139,"1"-1"0,-3 15 0,-2 4-663,-1-1-112,-4 25-151,0 8-75,0 3-37,0 4-68,0 13-5,1 3 0,2 16 22,5 24-1429,-1-7 1390,-1-13 1,0 2 4,3 19-4,0 4 4,0 2-10,0 1 0,-1-2-1,1-1-10,0-3-7,1-3-89,-1-19 0,1-1 101,7 14-2875,7 9 2875,-3-26-22,2-5-239,1-4 261,2-5-5,0-5-1,1-6-5,14-9 16,-7-5 319,10-8-335,-12-4 22,0-4 12,-2-5-25,0-2 52,-2-5-19,-9 9 0,-1 0 2893,8-15-2784,-3 3 0,-2 1-5,-4 4-101,5-13 123,-18 32 855,-1 5-856,-2 3 188,-1 3-249,0 2-39,-1 2-6,-2 1-27,-1 8-12,0-1-11,0 8 0,2 0 577,0 2-583,2 4-11,4 2-5,2 2-29,5 2-55,3 0-793,2 2 558,2-1-158,1-1-184,0-1-269,0-3-426,-2-1-1171,0-4-3007,-3 0 5556,0-4 0,-7-6 0,0-2 0</inkml:trace>
  <inkml:trace contextRef="#ctx0" brushRef="#br0" timeOffset="22164">17291 3642 20626,'-18'-34'-8295,"8"11"8551,34 46 0,-11-11 0,0 0 0</inkml:trace>
  <inkml:trace contextRef="#ctx0" brushRef="#br0" timeOffset="22614">17803 3527 25531,'-41'-18'52,"0"0"0,2 0 1,12 11-48,25 25 155,2 4-143,6 1 5,3 3-27,8 0-715,5 1 725,5 1-2973,21 12 2962,-9-8 0,-12-11 1,0-1-158,10 10 90,8 14 17,-15-10-587,1 9 587,-21-16-22,-5-1 357,-9-4-329,-5-3-17,-8-3 5,-4-3 2950,-3-3-3072,-1-4-119,-1-3-156,3-2-213,0-2 42,4-4-552,3-4-414,2-4 404,3-4-1738,0-4-4164,2-3 3397,1-5 1877,-1-2 620,1-2 1200,-1-1 0,1-2 0,-5-12 2553,4 13 123,-5-7 2,5 18 2187,-1 3-3079,-1 2-424,0 4-321,0 2 1459,-1 4-1868,0 2-133,1 3-95,1 2-96,1 2 478,0 3-456,-2 9-218,4 1-28,-3 9-28,5-3-22,0 1-23,2 4-5,1 0-40,1 3-95,5 1-246,2 2-487,5 1-2131,4 1-2631,4 0-3029,-1-2 8653,-2-5 0,-7-12 0,-4-5 0</inkml:trace>
  <inkml:trace contextRef="#ctx0" brushRef="#br0" timeOffset="22924">18222 3796 20033,'16'-57'509,"1"0"1,-3 3 0,-1 5-191,-3-3-56,-3 12 1,-1 0-155,-1 8 1,0 1-15,1-11 0,0 0 68,1-16-18,-1 2 29,-2 3 5,-1 5 6,-2 6 11,-1 6-28,-2 8 672,-2 5-728,-2 5 712,-2 5-762,0 5 372,1 3-406,0 3 843,-4 5-860,2 3 425,-3 6-425,1 5-50,-1 5 50,0 7-17,0 5 6,7-3 0,0 2-1077,-1 23 1068,4-17 1,2 1 2,2-7 1,2-2-9,0 3 0,1 1-17,2-1 0,2 3-163,2 4 0,2 4 0,0-3 23,0-2 0,1-1-656,7 21 0,1-3 373,4-6-78,1-5-322,-8-18 0,2-2-1174,10 11 2028,-4-12 0,0-2 0,-9-9 0,9 2 0</inkml:trace>
  <inkml:trace contextRef="#ctx0" brushRef="#br0" timeOffset="23096">18251 3425 22671,'-2'-5'1658,"0"2"-980,2 3-695,69-44-793,-36 33 76,19-11 1,2 5-2841,-11 22 3574,18 8 0,-37-8 0,-1 2 0</inkml:trace>
  <inkml:trace contextRef="#ctx0" brushRef="#br0" timeOffset="23626">19414 3222 18442,'2'-9'2789,"0"2"-1841,-2 7-97,0 0-151,10-60-202,-10 40-151,1-16 1,-6 4-242,-5 25 6,-19 2-84,13 9-6,-8 5-5,8 3 0,-1 4-6,1 3 0,1 1-11,2 3 0,1 0 12,4 12-1,3-8 0,11 17-5,4-20 5,9 6 34,14-8-1,-4-8 13,12 0 77,4-10-50,-13-4-539,8-4 561,-17-4 258,7-19-274,-13 7-23,4-12-6,-17 11-5,-2 1-3211,-2-1 3177,-3 3 399,-2-1-370,-8-2-40,3 6 11,-3-2-11,5 9-44,2 2-57,1 3-78,2 1-89,-1 2 3301,-1 4-3464,-1 2-207,-3 7-197,-2 4-3615,-2 5 2954,-1 5-2818,-1 4-469,0 3-4188,1-2 8960,2-3 0,6-15 0,3-5 0</inkml:trace>
  <inkml:trace contextRef="#ctx0" brushRef="#br0" timeOffset="23914">19500 3700 22654,'-39'22'31,"0"0"1,3-2 0,10-3-4,20-6 944,4 4-904,3-5 343,3 1-287,3-4 167,5-2-162,2-1-6,3-2 616,13 0-632,-7-2 5,9-3 168,-4-5-112,-9 1 213,7-9-230,-16 6-17,0-4-33,-8 4-39,-2 0-23,-3 1-28,-3 1-140,-11-2-123,0 4-7999,-38 8-1394,24 3 9645,-20 6 0,37-6 0,7-2 0</inkml:trace>
  <inkml:trace contextRef="#ctx0" brushRef="#br0" timeOffset="25640">4072 3996 8685,'0'-6'4341,"0"1"661,0 5-4128,-2-65-172,1 44-95,-1-17 1,0 4-98,-1 26-134,1 1-131,1 5-55,0 2-188,0 3 224,1 16-128,-1-1 13,1 15 0,0-8 17,0 4 2,0 4-567,1 4 577,-1 3-17,2 5-22,-1 1-12,1 3-16,-1-12 0,1-1-6,2 21-14,0-1 1,2 0-2079,1-2 2044,-2-14 1,1-1 14,1-9-195,1-5 206,-1-5 458,-2-5-419,0-5 425,-2-3 259,0-4 1616,-2-5-2266,0-4-79,-3-6-11,-1-4 251,-2-4-251,-1-4-23,-1-5 23,-3-21-1120,2 9 1086,-3-17 17,3 15 0,-1-3 1,0-1 21,1-1-16,-1 0 5,0 1-3042,1 4 3031,0 3 6,0 5 61,-5-5-16,4 14-1,-3 0-10,5 16-12,2 4-39,0 3 732,2 2-737,1 4 3374,1 4-3391,1 9-51,-1 8-672,3 29-431,4-3-1350,-2-14 0,1 1-7041,7 16 9567,0-6 0,-5-22 0,-3-9 0</inkml:trace>
  <inkml:trace contextRef="#ctx0" brushRef="#br0" timeOffset="27472">5996 6109 16353,'0'-8'2913,"0"-33"0,0-3-2465,0 18-531,0-19 0,0 5 447,0 28-51,0 3 142,0 1-248,0 4 33,0 0-122,0 3-140,0 9 33,-1 1 17,0 23-45,0-5 17,-1 11 0,1-8-164,-1 0 170,2 0-6,0 11 6,0-11-1,2 9 1,0-18-6,0-3 11,1-4 23,-1-3 33,0-3 196,0-4-84,-1-3-22,0-5-67,0-4 390,1-6-447,-1-7 1,2-3 6,0-7 21,0 0-10,0-4-1,-1 1 12,0 0-1,0 0 40,-2-9-561,0 12 533,0-4 0,0 19-6,0 4-22,0 5-34,0 3-106,0 3 84,-1 13 22,0-1 6,-1 13-12,-1-3-5,1 3 0,0 2 6,-1 0 521,1 1-527,0-1-3392,1 0 3403,1-2-11,0 1 0,0-2 6,0 0-23,0-3 23,1-3-1,0-4 1,1-4 3464,-1-3-3363,0-3 21,0-2 108,0-5-175,0-2-16,0-7-11,1-3 5,0-4-11,-1-4 5,1-1 7,-1-1-18,-1-2 23,-1-13-45,-1 10 17,-2-9-1,1 14-4,0 2 16,0 3 5,1 2-10,-1 5 5,2 4-6,-1 3-22,1 4-17,0 2-39,0 1 39,1 5 12,-1 2-1,1 18-5,0-3 5,0 13-837,-2-4 799,0 2-3187,-1 4 3007,0 2-173,0 3-459,1 2-119,1 0-476,4-2-1321,3-3-6358,1-5 9130,3-8 0,-5-13 0,-1-6 0</inkml:trace>
  <inkml:trace contextRef="#ctx0" brushRef="#br0" timeOffset="27872">6757 6024 21530,'-47'1'380,"0"0"1,4 0 0,7 1 337,12 1-438,3 1-5,2 0 121,4-1-177,3-1 16,4 0-112,4-1 167,1 0-239,2 0-46,1 0 1,2 1 11,1 1-6,5 1 11,1-2-5,3 2 0,3-2 0,3 0 6,3-1-7,3-1-4,1 0 21,1 0-22,2-1 17,-2-1-5,9-2-12,-11 0 0,5-1-3392,-12 1 3393,-4 1 16,-2-1 11,-3 2 45,-2 1 45,-3 0 11,-2 1-12,0 0 3427,-4-3-3510,-1 2-17,-3-2-6,-4 2-11,-3-1-22,-3 1 5,-3 0-3402,-2 1 3402,-3 2-371,1 0 360,1 1-325,-1 3-336,10 0-1741,3 2-7210,9-1 9629,2 1 0,0-4 0,0-2 0</inkml:trace>
  <inkml:trace contextRef="#ctx0" brushRef="#br0" timeOffset="28944">8686 5847 18054,'-48'-19'356,"-1"1"1,5 2 0,4 3-167,8 11-11,-1 0-11,-2 2 325,0 3-348,0 0 1091,2 4-1147,3 1-33,3 2 617,4 1-662,4 2-5,4 1 5,4 0 1172,4 10-1189,3-5-5,4 8 1084,5-8-1073,4 3-5,6-2 5,3 1 5,4 0-5,4-2 11,1 0-2381,3-1 2365,2 0-1,0-2-66,13 9 77,-13-7-282,8 6 283,-18-9-6,-4-2 0,-4 0 2290,-4-2-2245,-5 1 60,-6-2-33,-14 7-38,-3-6 347,-14 4-309,-19 3-44,8-5-935,12-4 0,-1-1 913,-15 3 16,-2 1-5,1-3-12,2 0 7,5-3-7,4-1-525,6-2 504,6-1-68,8-2-280,6-1 1364,5-2-2232,7-2-885,7-3-1754,8-3 3181,13-4 1,-11 7-1,0-1 1</inkml:trace>
  <inkml:trace contextRef="#ctx0" brushRef="#br0" timeOffset="29144">8783 6036 25197,'-2'4'17,"0"4"-34,2 24-17,2-5-1086,2 12 896,0-10-191,2 1-279,-1-1-387,0-1-4242,3 8 5323,-1-8 0,-2-4 0,-2-12 0</inkml:trace>
  <inkml:trace contextRef="#ctx0" brushRef="#br0" timeOffset="29336">9071 5833 19637,'-4'-6'2297,"1"0"-1537,3 6-541,0 0-831,-36-15-223,27 22-738,-27-8-1513,35 29-6745,1-1 9370,1-1 1,0-13 0,0-5 0</inkml:trace>
  <inkml:trace contextRef="#ctx0" brushRef="#br0" timeOffset="29735">9296 6063 20823,'0'-6'2392,"0"1"-556,0 5-1819,6-28-17,-3 31 23,8 9-12,-8 22 0,0 24-11,-4-25-410,-2 1 416,-1-3-1,-1-2-10,-2 5 5,2-11 0,1 0 5,2-13 40,2-4 84,-1-3 577,5-7-532,0-3 353,6-7-292,10-14-111,-2 3-739,10-12 716,-7 8-11,3-2-34,0 1 11,1 0-17,1 3-16,-1 3 16,11-2-33,-8 10-11,9-3-6,-11 13 5,11 1-10,-8 4-352,10 5 318,-14 4-45,0 5-56,-2 4-112,-2 3-129,-1 5-140,-4 3-163,-3 5-189,-2 0-236,-4 2-622,-1-1-1932,-3-1 3663,0 3 0,-2-17 0,1-1 0</inkml:trace>
  <inkml:trace contextRef="#ctx0" brushRef="#br0" timeOffset="30192">10596 6085 19718,'-1'-41'505,"0"-1"1,0 4 0,-4 9-243,-11 17 1380,-6 5-1475,-5 4-23,-4 3-16,-6 6-11,-3 4-314,-2 5 268,-1 3-21,3 3-29,4 2-11,5 1-5,-1 15-12,12-8 35,0 19-46,14-24 6,3 6-6,6-16 817,3-3-800,5-2 12,3-3 21,3-2-5,2-3 17,2-2 16,2-3 29,2-2 16,0-4 29,1-4 10,-2-2 12,-1-3 22,-2-1-848,-1-3 837,-2 0-22,-2-1 403,6-13-431,-9 15 0,4-7-29,-12 20-27,-3 2-29,-1 3-44,-1 1 5,0 8 12,0 4-6,0 11 6,0 4-12,-1 9-5,-4 26 11,-1-10-402,1-16 0,0 1 391,-4 17 5,-2 5-5,5-27 0,0 1-3,-2 2 0,1 1 0,-1 2 0,0 1-23,-1 1 1,1 1-37,-1 2 1,1 0-63,-1 1 1,1-1-60,-1 1 1,0 1-1229,1-3 0,-2 1 1142,1-3 0,-2 0 10,1-3 1,-1-1-259,0-4 0,0-1 253,-11 19 152,2-15 90,2-13-79,3-11-140,3-12-152,1-10-206,1-11-236,1-8 410,1-10-2947,1-8-5198,2 1 8581,1 4 0,2 21 0,1 9 0</inkml:trace>
  <inkml:trace contextRef="#ctx0" brushRef="#br0" timeOffset="30895">10665 6380 18846,'5'5'2150,"0"-2"-256,-5-3 671,0 0-2408,49-59-603,-29 30 504,9-8 1,0-4-1020,-10-14 1028,-6 10-50,-6 15 0,0-4 67,-2-16 0,-3 0-56,1 18 0,-1-1-6,-1-19 0,1 0 26,-2 12 0,0 2 38,0 0 1,-1 1-26,0 0 1,0 2 84,-3-19 22,-1 26-22,-1 7 89,-5 1-168,5 8-17,-3 3-27,4 7-23,1 2-11,-7 10 16,1 2 1,-7 12 5,2 4-11,-1 5-462,1 9 451,1 6 17,3 7-12,2 6-937,6-29 1,1 2 930,0-1 1,2 3-59,1 15 0,3 3-571,3-1 1,3 0 539,-1-1 0,2-2-865,4-6 1,2-6 781,12 5 4,5-11-669,3-7 675,0-8 735,1-8-678,0-4-665,-3-6 720,-1-5 28,-3-6 453,10-16-408,-11 3 682,4-12-671,-14 7 6,-4-3 6,-3-3 22,-2-1 773,-3 0-740,0 2 23,-3 5 34,0 3 2365,-2 8-2309,-1 4 1958,-1 6-2008,-1 3 1223,-3 4-1353,0 2-16,-3 5 0,-2 2-18,-5 13 12,3-3 0,-1 8-5,8-6-1,1 1 1,5 0-12,2-1 6,6-1-6,3-2 6,16-1-1,-3-5 1,14-3-435,-6-6 446,3-4 11,0-2 0,15-13-5,-16 2-12,10-8 29,-21 5 5,-3 0 0,-4 0-3233,-2 1 3277,-4 1 124,1-4-50,-6 8 11,0-2 0,-5 8-17,-2 4 253,-1 1-258,0 1 3313,-4 13-3431,0 1-12,-9 31 1,3-9-1081,-4 20 1069,2-8-5,0 3-1143,-1 4 1059,0 3-151,1 5-29,6-29 1,1 1-289,0 1 1,1 1-1948,2 2 0,0 1-2406,1-4 1,0 0 4429,4 27 1,-1-30-1,0-13 1</inkml:trace>
  <inkml:trace contextRef="#ctx0" brushRef="#br0" timeOffset="32730">13136 6494 20456,'29'-54'312,"-1"-1"0,-1 4 0,-6 6-122,-9 3-28,0-4-32,-2-3-29,2-4-23,-2-3-11,1-2-5,0-2-17,0-2-29,-6 30 1,2-1 5,1-13 1,0-1-912,-1 12 1,-1 1 896,2-9 1,0 1 58,4-20 1058,-4 23-1035,0-2 16,-6 24 854,-1 6-899,-1 4 758,0 4-819,0 2 2297,0 8-2303,0-2 383,1 5-366,0-3 0,1 0 0,0-1-22,1 0 22,-2 1-11,1-3 40,-1-1 598,-1-3-683,0 1 45,0 1 0,0 0 11,0 0-11,0 0 0,0 0 0,0 0 0,0 0 0,0-1-22,0 1 50,0-1-34,0 1 18,0-1-24,0 0 24,0 2 21,0-1-33,0 1 0,0-2 0,0 0-28,0 1 23,0-1 5,0 2 5,0-2-10,0 0 10,0 1-10,0 0 16,0 2-17,0 0 6,0 0 28,0 0-33,0-1 10,0 1 1,0 0-23,0 1 17,0-1 0,0 2 0,0 0-22,0 5 10,-1-3 18,0 4 11,-1-2-12,1 2-5,0 1 6,-1 3 11,0 3-17,-1 4 0,-1 3 0,0 4-3392,-1 4 3386,-2 4 1,0 3-291,2-8 1,-2 3 295,0 3 0,0 2-3,0-1 0,0 0 3,0 1 0,0-4-11,-1 15 2,4-20 1,1-1 3,0 15 5,0 7-1463,4-20 1458,3-4-85,10 9-554,10-5-1272,15 4 870,-2-14-4365,5-9-4420,-12-9 9620,-4-2 1,-12-2 0,-6-1-1</inkml:trace>
  <inkml:trace contextRef="#ctx0" brushRef="#br0" timeOffset="33087">13694 6218 16829,'-1'-5'4195,"0"1"-1164,1 4-2600,-7-66-45,6 43-833,-3-15 0,1 3 745,4 22-35,0 1-28,1 2 354,0 2-421,1 2 169,-2 1-259,0 3 12,0 1-79,1 9 635,-1 1-624,4 21-22,0 7-17,0 4-239,0 3 178,-2-12-404,3 14-33,0-13-247,4 10-353,0-16-4066,9 8 5181,-1-9 0,-2-4 0,-7-12 0</inkml:trace>
  <inkml:trace contextRef="#ctx0" brushRef="#br0" timeOffset="33281">13872 5837 19154,'-3'-6'3125,"0"2"-2693,3 4-959,0 0-297,-14-13-4261,22 26 4237,-11-9 0,17 16 0,-6-9 0</inkml:trace>
  <inkml:trace contextRef="#ctx0" brushRef="#br0" timeOffset="33689">14120 6040 25651,'-12'34'56,"4"-8"-56,6 15 6,2-14 5,1 0 0,1-3 6,3 7-34,-1-10 23,0 3-6,-3-11-3398,1-4 3432,-1-1-23,0-4 135,0-2 27,0-1 6,1-2 90,3-7-207,0-1 16,4-9 6,1-2 23,2-4-18,4-5 6,2-2-2184,14-18 2151,-5 13-68,10-12 146,1 12-39,-11 11-45,5-1-56,-5 11-6,-12 8 1,4 0-7,-10 11 24,1 2 2203,1 6-2254,5 14-12,-4-2-16,2 11-196,-4 9 33,-3-8-389,0 0 1,0 0-38,2 1-356,5 17-186,-4-30-2701,3-2 1026,2-2-2801,2-5-1265,0-4 6939,-1-4 0,-8-4 0,-3-2 0</inkml:trace>
  <inkml:trace contextRef="#ctx0" brushRef="#br0" timeOffset="33914">14927 5981 12418,'4'-54'1277,"0"1"0,-1-3 0,0 6 1231,-1 8-1589,-2-12 1204,-6 28-1893,0 3-79,-1 10 875,2 10-965,1 1 3129,0 5-3162,-3 12 6,1 2-17,-3 15 340,3-2-329,0 7-50,1 3-6,2 17 0,1 4-1216,1-27 0,0 0 1089,0 14 0,1 5 0,1-4-383,1-7 1,1-4 104,0 2 0,1-2-60,1-4 1,2-4-791,5 7-4251,9 5-4297,-5-15 9539,3-1 1,-12-19-1,-4-3 1</inkml:trace>
  <inkml:trace contextRef="#ctx0" brushRef="#br0" timeOffset="34581">15255 6135 18411,'8'-47'834,"0"1"1,0 3 0,-3 7-303,-5 12 1044,-7-3-904,-7 4-566,0 5-44,-5 6 289,-2 12-312,4 3 137,-9 5-109,-8 12-1000,7 0 967,-12 9-535,2 6 535,9-7-1,-4 9 1,15-12-172,3-1 166,4-1-5,2-2 10,4 8-10,1-9-12,4 5 1282,4-9-1277,2-1-4,6-1-1,2 1 627,17 3-671,-2-5-57,15 1-249,-6-6-8,4-4-185,4-2-258,-12-1 1,2-1-91,2-3 1,1 0-1166,8-1 1,0-1 1702,-11 0 0,-2-2-274,23-6 129,-25 1 134,-4 0 45,4-11 739,-1-16-16,-7 7-435,-4-9 715,-17 20 357,-2 1-184,-1 2 801,-3-3-974,-1 8 2272,-3-1-2519,0 8 218,-9 0-168,-4 4-290,-3 1 769,0 3-865,6 1 39,-9 14-128,11-5-12,-6 9 0,14-7 0,2 1 6,3 0 5,1 0 12,10 7 0,1-7-18,9 4 1,1-9 0,3-3-11,3-1 16,25-4-22,-19-3-327,17-4 344,-27-4 16,-3-1 62,5-11-39,-10 3 6,2-7-12,-10 6 1,-4-2 38,-4-10-44,-4 9 17,-3-7-6,-3 12 11,-2 2 327,-1 1-343,-1 2 16,-1 4-5,0 1-12,-2 4 12,1 1-29,-1 1-5,1 4 0,1 1-22,1 5-6,-7 11 11,8-3-22,-5 10-6,10-5-11,1 4-22,5 1-1,1 3-310,5 1 210,3 0-79,4 1-117,4-2-129,3-1-124,2-1-150,6-2-1191,8-6 0,5-2-854,16 3 90,-8-6 1,1-3-2757,14-6 5461,-24-5 0,-2 0 0,3 0 0,-1-1 0</inkml:trace>
  <inkml:trace contextRef="#ctx0" brushRef="#br0" timeOffset="34978">16549 6281 19732,'27'-46'948,"-1"1"1,-2 4 0,-7 5-294,-15 8-112,-6 2-129,-3 2-83,-8 4-46,-4 3-32,-6 3-18,-6 4-1596,-5 4 1535,-4 3-74,-2 5-4,0 3-40,1 5-17,5 3 0,2 5-28,7 2 0,5 3-11,4 1 0,5 2 0,5 1 0,3-1-5,4-1-1,6-1-16,4-3 616,7-2-666,19 3 38,-3-8-682,16 1 654,-8-9 12,2-4 5,3 0 0,17-9-322,-17 0 381,-11-3 0,-2-2 8,2-7 1,2-8 16,-16 3 51,-3-20-40,-8 6 0,-1-17-1263,-7 12 1263,-2-4 11,-1 11 1,0-2-413,0-4 0,-1-1 429,0 1 1,1 0-707,0 1 1,1 4 801,0-12 5,1 3-1245,0 7 1218,1 6 1059,1 0-993,2 9 530,-2 5-726,0 10 2263,0 12-2285,-1 5 3376,2 21-3376,1 1 0,0 20 16,-2-1-2216,0 8 2136,-1-9 0,0 2-40,-1-11 0,0 1-92,1 12 0,-1 3-636,0 3 1,1 0-1718,1 1 1,3 1 2548,-2-16 0,1-1 0,0-3 0,0 1 0,1-6 0,4 4 0</inkml:trace>
  <inkml:trace contextRef="#ctx0" brushRef="#br0" timeOffset="35728">18158 5693 22268,'13'-52'689,"0"0"0,-2 6 0,0 8-208,-1 17 242,-1 3-521,-5 9-85,0 1-61,-4 7-22,0 1 0,0 3 5,-2 4 45,-3 20-34,-1 3-19,-1 3 0,0 4-23,2 3 1,-1 0-387,0 3 0,1 0 380,0 2 1,1-1-492,1-10 1,0-2 488,1 2 0,0 0-3,0-1 0,1 1 6,0-2 0,1 1-14,3 25 11,4-3-12,5-10 7,17 6 10,-5-19-5,11 3 12,-8-20 21,0-6-5,1-5 17,2-4 28,18-14-45,-10 0-1400,-3-4 1,-2-1 1410,8-8 11,-9 1 1,0-1-1327,1-9 1295,-12 11 1,-1 0 367,4-13-320,5-16-5,-9 16 286,1-7-225,-11 21 34,-4 4 5,-3 5 1512,-2 4-1438,-2 2-169,0 5-17,-2 1 355,-1 3-366,-4 6 3364,1-1-3391,-12 21-24,10-8 18,-5 15-28,10-11 10,2 3-4,1 1-18,3 2-3408,1 2 3369,4-2-1171,2 1 1043,2-3-2006,1 0 1770,2-1-1001,1-1 575,1 0 1154,1-2-2167,1-1 1876,16 3 0,-19-12 0,8 1 0</inkml:trace>
  <inkml:trace contextRef="#ctx0" brushRef="#br0" timeOffset="35968">19145 5704 17445,'-3'-5'3534,"1"0"-766,2 5-2567,-61-24-1083,40 21 938,-14-10 0,4 5 0,20 15-17,4 1 314,2 0-347,3 1 10,1 2 1,2-1 170,3 0-137,8 4-28,1-4-10,6 3-29,-2-6-34,-2 0-55,0-2-413,2 4-159,-8-4-342,0 3-895,-9-4 1915,-4 4 0,3-4 0,-4 1 0</inkml:trace>
  <inkml:trace contextRef="#ctx0" brushRef="#br0" timeOffset="36495">19398 5796 19266,'0'-3'3529,"0"1"-1037,0 2-2420,-16-27-49,11 20 17,-11-17-18,16 29 23,0 10-6,2 10-17,3 1 6,5 6-5,1-8 5,14 16-17,-5-9-805,11 11 788,-7-14-22,13 14 28,-9-11 0,-5-6 0,0 1-11,0 1-3131,4 7 3120,-15-15-210,-5 4 141,-9-7-49,-5 3-95,-9-7-123,-5-2-169,-4-2-150,-2-2-180,-2-4-213,-1 0 313,-1-4-1764,-10-7 1676,10-1 2987,-5-8-2316,16 0-2798,5-2 3000,3-4-2,6-5 758,4-17 50,4 8 264,5-10 1338,6 4-1399,-3 13-570,3-6 222,-7 17 317,0 4-563,-4 4 3083,1 4-3235,-3 3 156,0 2-347,0 2 587,-1 7-653,-2 1-12,-1 8-5,-1 0-17,0 3 6,-2 4-29,-2 14-1073,2-3 905,-1 12-806,5 10-3066,2-13 2495,2 12-1479,4-18-6784,1-5 9539,2-6 0,-5-12 0,0-6 0</inkml:trace>
  <inkml:trace contextRef="#ctx0" brushRef="#br0" timeOffset="36828">19969 6214 19707,'25'-53'468,"0"-1"1,-2 7 0,-4 0-1534,-9 6 1,-4 1 1293,3-14-140,-3 9 1,-1 0 908,-3-8-853,-1-2 18,-1 2 5,0 1 30,-1 20 1,0 1-19,-1-13 1015,-5-13-1049,2 33-28,-2-1 594,3 16-645,0 3-28,0 3 2953,0 2-2975,1 2 972,-6 10-989,1 0 285,-6 13-274,1 1-1555,1 8 1556,-1 6-12,3 7-6,2 8-2856,5 4 2857,2 5-7,4-31 1,1 1-355,0 0 1,2 0 351,2 1 0,2-1-9,0-1 1,3 1-59,7 10 0,3 0 2,-5-12 1,1-1-512,7 8 1,1-3 314,15 7-55,3-6-73,0-5-107,2-4-325,-17-13 1,1-1-3,12 3 837,18-1 0,-41-12 0,2-3 0</inkml:trace>
  <inkml:trace contextRef="#ctx0" brushRef="#br0" timeOffset="37020">20022 5853 19987,'0'-4'3231,"0"0"-2144,0 4-656,73-33-2313,-37 22 2047,11-8 0,1 2 115,-8 14-50,0 1 287,-2 1-405,-2 1-34,-3 0 511,-5 0-572,7 1-151,-5 4-146,-2 0-325,-8 4-544,-10 0-1328,-4 0-7039,-3 1 9848,-3-2 1,0-4-1,0-2 1</inkml:trace>
  <inkml:trace contextRef="#ctx0" brushRef="#br0" timeOffset="38080">5990 7624 16269,'-3'3'3663,"0"0"600,3-3-4095,-22-22-23,15 17-16,-17-17 33,18 20-111,1 1-1,0-1-5,0 1-17,1 0 39,-5-2-56,3 2 17,-2-2 6,3 1 117,-1-5-95,0 1 51,-1-9-79,4 6 11,1-7 6,1-4-17,1 4-17,2-7 1,0 6-24,5-4 7,6-1-18,-1 5 1,9 2 5,-7 11-5,6 2 5,-3 3 0,0 3 6,11 12-6,-8-1-11,12 20 5,-15-9 6,2 9-506,-8-6 472,-3 3-16,-2 2-274,-8 21 265,-7-21 1,-4 0 21,0 1 1,-2-1-318,-7 2 1,-5-2 272,-8 3 0,-2-3-651,8-9 1,-1 0 745,-9 6 1,0-3 13,-12 2 11,5-8 29,6-6 10,7-7-2199,7-4 2245,6-3 250,1-6-250,9-2 342,0-7-371,7-1 1183,2-12-1199,3 5-17,2-7-17,6 8 0,0 3 3386,4 1-3397,1 3-3375,10 1 3358,-5 6-6,9 2 6,-7 8-6,1 3-16,0 6 11,2 3-17,1 3-28,1 1-84,1 2-169,1 0-1814,16 13 336,-8-10-38,13 8-7188,-17-15 8233,-4-3 0,-13-7 0,-7-4 0</inkml:trace>
  <inkml:trace contextRef="#ctx0" brushRef="#br0" timeOffset="38251">6716 7873 23338,'-10'-7'1831,"2"2"-1304,8 5-1020,0 0-6033,7-13-2827,3 11 9353,5-10 0,-5 13 0,-4-1 0</inkml:trace>
  <inkml:trace contextRef="#ctx0" brushRef="#br0" timeOffset="39414">8650 8430 20456,'-1'-44'397,"1"-1"1,-1 4-1,-2 8-116,-3 14 131,-5 3-177,-1 0-27,-2 1 25,-4 2 63,-12-2-144,3 7 128,-24 2-40,2 21-1173,-3 3 986,24-2 1,2 3-1310,-17 21 1295,21-17 0,-2 3 28,-13 18 0,0 2-1017,7-10 1,0 1 963,-9 13 0,1-1-12,11-15 1,2-2-132,3-1 0,0-1 129,-13 23-39,9 3 684,15-22-651,11 1 90,25-22-22,4-9 5,19-8-34,-15-10 1,1-3-6,-6 2 0,1-2-3,9-8 1,1-2 2,-10 5 0,-1-1 8,0-2 0,0 0 90,-1 0 1,0-1-97,-1 0 1,-1-1 14,-2 1 0,0 0-232,-2 0 1,-2-1 216,-1 0 1,-2 0 53,12-27-22,-5-2-18,-11 16 1,0-2-25,-4 10 0,-1 0 2,2-10 0,0 0-1951,0-18 1962,-1 2 6,-1 0-438,-2 3 466,-2 6 957,-1 6-811,-1-2-90,-1 18 0,-1 0-67,0 19 514,0 4-604,0 2 2439,-1 3-2428,1 3 18,0 18 5,-1 4 1884,0 19-1890,-2 1-5,-2 6-2702,-2 8 2707,-1 2-2,4-29 0,-1 1-442,0 0 1,1 0 440,0 0 1,0 0-1,1-2 1,0 2 0,1 10 0,1-1 8,5 20-12,-1-25 1,3-1-22,12 4-40,5-4-28,5-8-5,4-5-18,5-7-57,2-6 41,5-6 11,1-4-36,-12-7 1,2-2 97,16-7 47,-9-4 1,-1-3-69,-10 0 1,-2-2 98,0 0 0,-2 0 6,-2-1 0,-4 0 840,2-11-829,-3 1 23,-3-1 69,-4 5-47,-4 3 290,-3 5-268,-3 5 3256,-2 5-3289,-3 5 27,-2 5-72,-5 1 0,-3 4 0,-2 4-23,-4 4 23,-1 5-11,-1 3 376,1 3-371,1 2-22,4 0-1,3 3-4,3 0-1,4 0-424,3 0 430,4 0-6,3-2 0,4-1 23,21 13-1,-7-16 1,16 8-12,-11-21 18,2-1 4,2-5 1,1-2 11,-1-3 6,-1-4-1,-3-5 18,-2-3 83,2-13-44,-8 3-411,-1-9 416,-13 6-22,-3-1-34,-4-2 11,-5-2-5,-5 1 11,-4 1-2811,-3 0 2805,-1 2-51,-9-6 46,6 13-6,-7-3 0,10 14-11,1 5-217,1 2 189,0 3 3097,2 2-3125,0 4-11,1 3 16,2 4 102,3 4-135,1 4-45,2 2-72,3 4-146,2 1-180,3 3-1138,5 3 478,4 0-4224,18 17-4448,-7-16 9322,7 7 0,-18-28 0,-5-5 0</inkml:trace>
  <inkml:trace contextRef="#ctx0" brushRef="#br0" timeOffset="39744">9819 8250 24093,'-58'1'11,"12"6"514,38 23-530,4-1-1,2 1 12,5-2-6,4 0 11,4-4 6,13 5-6,-3-9 397,12 2-380,-7-12 5,3-5 12,0-2 250,0-3-222,-2-4 39,-1-3 477,-3-5-359,7-11-135,-10 4-344,5-9 333,-10 6-45,-2-2 23,-3 0 0,-1-13-23,-4 10-22,-2-8-6,-3 4-67,0 9-73,0-4-145,0 12-186,0 4-223,0 1-286,0 4-1394,0 2-185,0 1-2269,2 2 4817,1 2 0,0-1 0,0 1 0</inkml:trace>
  <inkml:trace contextRef="#ctx0" brushRef="#br0" timeOffset="40215">10514 7784 21633,'10'-45'728,"1"0"0,-2 6 0,-2 5 230,-7 12-143,-5 9-692,0 3 33,-4 10-112,1 7-16,-2 5-11,-1 8 50,-2 6-67,0 6 12,1 4-1867,2 5 1866,2 2 12,2 3-2741,2 1 2723,0 0 1,1 1-380,1-15 0,0 1 374,-1 17 3,1-18 0,-1-1 8,-1 11-11,0-2 6,1-4-58,0-2 63,2-4-11,0-6 0,0-3-6,1-7 1155,0-5-992,0-4 3137,0-4-3103,1-2 1298,1-5-1411,2-3-27,1-6-12,2-3 186,6-16-108,9-22-78,-3 9-2407,6-10 2401,-9 26 1,2 0-17,1 4-17,0 2 33,0 4-21,-1 4-1,-1 4 6,-1 2-17,-2 4 5,0 2 6,-1 2-5,0 5-12,-1 3 2414,1 6-2408,0 6 0,-1 5-11,-1 4 17,0 20 5,-4 5-565,-2 0 549,-7-3 27,-11-5-22,-2-10 17,-12 8-12,-1-15-27,-6-3 2,4-10 1,-3-3-49,0-2 1,-1-3-218,-1 2 1,0-3 60,-24-7-761,17-11 4,16-2-890,0-9-4867,17 4 6738,6-7 0,1 13 0,2 0 0</inkml:trace>
  <inkml:trace contextRef="#ctx0" brushRef="#br0" timeOffset="40961">10891 8559 24901,'22'-42'35,"0"0"0,0 0 0,8-17 0,-2 7 5,0 2 10,0-3-2898,-2-5 2865,-13 27 0,-2-1 5,0-1 1,0-2-110,3-20 0,-1-2 95,-3 14 1,-1-2-346,-1-4 0,1-4 0,-2 6 348,-1 5 0,-2 2 6,0-9 0,0 2 197,-2-3-152,-3 12 1313,-1 10-1302,-2 11 1183,-1 7-1205,-6 7-40,1 8-22,-7 4 3353,1 8-3320,-3 4-27,1 5 5,1 6-17,2 5-560,3 6 566,1 7-6,4 7 8,4-26 1,1 2-6,1-1 0,0 5-85,3 18 0,2 8 0,0-5 6,-1-9 1,2 0-330,0 7 0,1 6 0,2-8 88,4-7 1,1-5-127,3-1 1,1-1 182,-1-2 0,1-1-43,1-8 1,0-4-420,6 2-129,0-7-1451,9-7-470,2-13 1764,0-6 454,-2-13 532,-10-4 1019,6-21 104,-10 5-71,3-15 71,-15 23 0,-1 0-500,2-16 368,1-13-89,-5 26-113,-2 5 359,-2 2-739,-4 11-101,-2 3-79,-2 9-61,-2 3 22,-6 4 294,4 2-417,-4 6 1557,6 0-1563,2 2-22,3 3 6,2 1-1,2 2 1,9 10-6,2-7-404,10 5 398,2-10-11,4-4-5,4-1-34,19-3 17,-8-3 16,12-3-5,-16-3 17,-1-5 0,-2-2 11,-2-3 11,-4-3 79,6-10-34,-10 4 17,4-8 22,-13 7 50,-2 0 7,-2 1 38,-2 0 207,0-3 232,-4 6-226,1-3-246,-4 11-72,-1 2-85,-1 4 0,0 2 0,0 4 0,-1 4 0,-2 7 0,-2 7 0,-1 9 0,-1-1 0,1 3-682,-5 24 682,2-9 0,0 8 0,0-4-971,1-4 1,1 0 958,-1 3 1,-1 5-1,1-4-215,1 0 0,1-3-316,0 5 0,-1 0-1079,2 3 1,1 0-3295,-1-4 1,2-2 4333,1-4 0,0-4 1,0 5-1,1-21 1</inkml:trace>
  <inkml:trace contextRef="#ctx0" brushRef="#br0" timeOffset="41669">13627 8077 12715,'6'-47'582,"1"-1"1,0 1 0,3-18-1,-3 8 29,-4 2-63,-1 10 1115,-4 9-1311,-1 8 1071,-2 7-1149,-1 6 2081,1 7-2220,1 4 3133,1 2-3240,1 5 526,-2 4-526,-5 40-17,2-10-6,1-2 1,0 1 6,0 17-1650,0 4 1632,0 6 14,4-31 1,-1 1-15,0 1 1,1 0 5,-1 1 0,0 0-6,1 0 1,0 1-21,0-2 1,0 1-1411,1 1 0,0-1 1422,1-2 0,1 0-14,5 29-747,4-6 758,7-8-139,4-6 145,5-9 0,2-8-969,27-7 991,-19-14 8,-1-10 1,-1-5 1406,0-14-1387,11-15 214,-22 13 1,-2-1-148,10-17-45,-10 14 1,-3-1 89,4-12 12,-3-1 5,-3 4-1575,-1-9 1570,-7 18 1179,-1-2-1196,-5 20 469,-2 5-531,0 4 381,0 2-499,0 3 2970,0 6-2941,-2 9 1314,0 5-1326,0 9 1,1-4-24,0 4-21,1 1-34,3 2-73,0 1-79,3 1-621,6 13-773,0 2 218,1-3 1423,5 5 0,-12-34 0,4 5 0</inkml:trace>
  <inkml:trace contextRef="#ctx0" brushRef="#br0" timeOffset="41862">14356 7967 19761,'-3'-10'3047,"1"1"-2110,2 9-466,0 0-135,-28-65 84,13 42-364,-1-13 1,0 4 108,5 24-159,7 6-10,2 1-75,1 1 148,1 2-545,0 14-157,3 0-425,3 14-808,4-2-2183,2 3 3201,5 6 0,-7-18 0,-1 0 0</inkml:trace>
  <inkml:trace contextRef="#ctx0" brushRef="#br0" timeOffset="42278">14651 8145 23164,'1'-7'2235,"1"2"-1272,-2 5 1,0 0-959,5-19-10,-4 27 5,4-10 0,-6 32-12,1 3-4,-1 2 16,0 2-12,0-3 1,0 0 6,-2 8-4,1-6 1,-1-1 30,0-10-22,0 0 17,2-15 11,0-4 34,1-4 38,0-1-55,3-15-11,0 2 50,9-27-34,-2 11-513,7-14 531,-2 10 4,3-2 1,2 0-2186,2 2 2186,1 1 6,0 4-74,-1 4 46,-2 3-6,-2 4-6,2 3-28,-7 5 386,2 3-408,-5 5-29,0 4 29,3 2 2275,0 7-2275,9 15-34,-7-2-61,11 29 5,-12-17-61,4 13-482,-2 1-3192,-2-13 3007,2 12-460,-3-17-3398,1-3-1732,2-2-2985,-1-5 9404,-1-7 0,-8-9 0,-1-3 0</inkml:trace>
  <inkml:trace contextRef="#ctx0" brushRef="#br0" timeOffset="42494">15480 8039 22176,'4'-48'732,"0"0"0,-1 4 0,0 6-262,0 0 602,-1 9-383,-1 1-17,-1 11-527,0 4 40,0 9-135,-1 7 309,-1 3-359,0 8 12,-2 6-24,0 10-32,-3 28 32,4-22 1,-1 2-1702,1 1 1,-1 0 1667,2 1 0,-1-1-117,1 20-529,0 0 232,2 1-252,-1-1-670,1-18 1,0-1-4816,4 20 1527,-3-24 1,2-3 4668,4 2 0,-3-17 0,-2-9 0</inkml:trace>
  <inkml:trace contextRef="#ctx0" brushRef="#br0" timeOffset="42778">15862 8165 15964,'-2'-45'347,"-1"0"0,1 5 0,-3 7 2387,-6 20-2566,-2 5-39,-2 2 1464,-8 3-1520,4 4-22,-8 4-12,4 4-6,-2 5 12,-14 15-28,8-3 414,-8 12-431,12-7 0,4 3 6,0 2 5,3 0-17,0-1 12,4-1 3166,0 8-3155,9-4-12,2-2 18,11-9-3165,6-12 3170,8-1-286,24 1 230,-3-6-67,20 0-387,-7-7 28,3-2-263,3 0-1618,3-3 857,-1-1-600,1-2-913,-1-2-1440,-3-1-2564,-8 0 6971,-9 0 0,-22 5 0,-8 1 0</inkml:trace>
  <inkml:trace contextRef="#ctx0" brushRef="#br0" timeOffset="43144">16393 8262 23044,'-43'-5'78,"0"0"0,3 0 1,9 4-62,20 11-3259,1 0 3248,3 1 1493,3 1-1494,2 1 7,2 0 943,5 1-938,4 2 5,6-2-5,4-1 613,3-3-619,2-3 28,1-3-22,1-2 3403,-1-2-3392,0-3-28,-1-2 28,1-3-6,-3-2 1,0-2-1,-2 0 17,-3-2 6,-2-1 11,-4-2 17,-3-2-6,-2-2 12,-4-1-1,0 1 6,-4-1 0,-2 1-11,-2 2 11,-3 1 39,-11-3-61,4 6-18,-7-1-4,4 8 10,1 2-16,-2 3-12,0 1-11,1 3-5,1 2-12,-9 11-5,7 1 11,-5 10-11,9-3 0,1 5-1,3 3-44,4 3-235,3 19 17,5-10-1003,7 13 739,5-15-179,5-2-1602,17 13-11,-4-14-2879,15 8 5209,-2-15 0,-20-15 0,1-2 0</inkml:trace>
  <inkml:trace contextRef="#ctx0" brushRef="#br0" timeOffset="43552">17101 8525 24251,'7'-56'640,"-1"0"1,1 10-1,-5 6-326,-11 6-68,-2 16-84,-5 4-66,-3 3-29,-2 4-39,-4 3 5,-1 3-16,-3 6 0,1 2 5,0 6-2009,0 3 1992,4 2-27,2 3 33,4 2-33,4 1 476,4 0-465,4-1-34,3-1 6,5 0 5,4-2-55,14 2 33,0-8-68,24 1 40,-1-12 56,1-5 45,10-15-709,-23-1 725,7-9 46,-4-12-40,-9 4 22,4-15 7,-12 5-18,-2-3 34,-1-7 0,1-4 14,-5 12 0,1-2-37,-3 12 1,0-2 117,1-10 0,0-7 1,-1 7-82,-3 12 0,-1 2-12,3-20 1,-3 6 53,-7 15 1410,-1 8-1550,-2 9 0,0 5 0,2 5 0,0 4 0,2 2 829,-2 6-829,-1 4 0,-2 10 0,-1 10 0,-2 10-3392,0 12 3392,1 11 0,4-27 0,1 1-316,0 4 1,1 0 315,-1 3 0,1-1-434,0 2 0,0 2 403,0-4 1,1 2 0,-1-2-124,0 7 0,1 0-824,0 14 0,-1-1 496,2-20 1,1-2-290,-1 0 1,2 0-4146,3 9 1,0-1 3800,1 15 1,3-6 0,-5-42 0</inkml:trace>
  <inkml:trace contextRef="#ctx0" brushRef="#br0" timeOffset="44277">18650 8295 14171,'18'-58'901,"0"-1"1,-1 5 0,0 2-530,-4 16 1,0 1-46,-2 4 1,1 0 266,8-21 1035,-5 7-1131,-4 9-49,-4 9 1121,-3 7-1279,-3 7-106,0 7 603,-1 2-749,0 4-39,0 10-1492,-2 2 1509,0 14-6,-3 4-398,0 8 387,-2 4-1948,-1 6 1942,-2 5 12,-1 4-375,0 5 369,5-29 0,0 1 0,1 0 0,0 0 379,0 1 0,1 0-376,1-2 0,0 0-9,2 0 0,-1-2 6,4 29 12,4-6 196,5-4-208,7-7-11,4-5 11,5-8 2267,3-7-2262,4-8 724,2-7-734,20-9-1,-13-7 807,13-9-801,-19-5 23,-1-5-7,-4-4 29,-2-4-9,-12 8 1,0-2 8,8-17-20,-10 16 0,-1 0 54,4-13 263,-3 3-264,-1 4 23,-3 4 16,-3 7 46,-1 5-18,-4 5-5,-2 5-39,-1 4 893,-1 2-898,0 3 564,-3 4-643,0 1-6,-3 4-11,-1 4 6,1 2-23,-1 3 17,0 2-17,2 3-5,1 1-1,1 4-33,3 0-61,0 2-152,3 0-1988,15 24 565,-2-19-2591,11 18 4283,-6-25 0,-10-12 0,0-2 0</inkml:trace>
  <inkml:trace contextRef="#ctx0" brushRef="#br0" timeOffset="44453">19666 8116 23002,'-32'-15'-1807,"0"0"1,-15-5-1448,58 40-6577,2-1 8913,1-3 0,-7-7 0,-2-5 1</inkml:trace>
  <inkml:trace contextRef="#ctx0" brushRef="#br0" timeOffset="44909">20027 8140 23151,'-10'-41'222,"-1"1"0,2 3 1,-1 9-117,1 22 1066,0 2-1099,-3 2 342,4 1-410,-1 4 1,5 4-1,0 5 12,2 6-34,0 4 220,3 5-203,3 3-1146,4 3 1169,4 2-12,9 20-17,-3-13 1,5 14-7,-5-19 12,-2-1-5,1-3 10,-1-3-16,-1-2-2829,-1-2 2801,-1-4-45,-4 0-693,-2-4 637,-4-2 1016,-3-1-1111,-6-2-74,-5-1-22,-6-2-61,-4-2-22,-4-3-90,-2-2 2922,-2-2-2984,0-5-375,-13-9 666,11-4 35,-13-21 206,19-7 56,4-3 715,11-6-636,8 12-1064,5-1 1265,2 1 152,5 3 56,1 5-365,2 4 343,-2 5 786,3-1-950,-5 11 1140,1 0-1290,-6 11-45,-2 1-11,-1 2-90,-1 5 6,0 1 5,0 7 0,0 3 447,0 4-486,-2 4-28,-1 3-117,-4 4-1127,-1 22-515,1-11-3786,1 17-3630,4-21 8355,1-6 0,1-15 0,0-6 0</inkml:trace>
  <inkml:trace contextRef="#ctx0" brushRef="#br0" timeOffset="45255">20484 8493 24339,'22'-44'285,"0"1"1,-1 0 0,9-18 0,-7 8-90,-14 10-56,-3-3-803,-2-4 770,-2-1-736,-1 11 0,0-1 660,-1 10 0,0-1 11,0-10 0,0-1 308,0 3 0,-1 2-210,0-19-62,-1 24 0,0 2 247,-2-3-29,-2 3 332,1 14-516,-2 0 1516,4 13-1628,0 2 255,-1 6-244,0 2 0,-4 8-5,0 5-3382,-2 9 3360,-1 8 21,-1 9-282,1 7 277,4-9 0,2 2 0,2-11 0,0 2-665,1 25 1,1 0 661,3-25 1,1-1-1,1 11 0,2-1-14,9 14 6,4-3-17,3-2-22,2-5-421,2-2 249,-9-19 1,1-1-216,9 12-145,5 5-140,-14-21-147,-3-6-156,-2-5-2075,-3-5-2188,-4-5-3455,-2-4 9060,-4-2 0,0 1 1,0 0-1</inkml:trace>
  <inkml:trace contextRef="#ctx0" brushRef="#br0" timeOffset="45436">20468 8231 25168,'45'-37'276,"0"0"0,-4 2 1,-5 9-64,-7 20 89,11-1-201,-12 2-40,8 0 512,-14 4-539,-2 0-3908,-3 1 3857,-1 0 764,1 4-1654,-4 6-51,-2 4-1725,-10 6 2118,-12 4 0,5-12 1,-4 2-1</inkml:trace>
  <inkml:trace contextRef="#ctx0" brushRef="#br0" timeOffset="47062">5710 10137 16378,'-8'-44'102,"0"0"1,1 4 0,4 7 2473,8 16-2531,3 1 1386,3 2-1414,1 0 854,3 2-882,12-2 11,-4 5-23,19 0 18,-16 6-18,7 5 3393,-11 4-3398,-1 5 5,-1 3 12,-1 5-224,-4 2 218,-2 4 12,-5 4 5,-4 2 16,-2 2-824,-5 2 802,-5 1 6,-5 2-22,-17 15 33,5-14-17,-9 10 6,9-21-454,-7 4 487,8-10 29,-5 0 16,12-11 29,-1-5-68,3-1 113,1-4 204,2 0-183,0-4 1,2 0 0,0-4 769,2-1-792,0-1 503,3-2-481,0-3 11,3 3-156,0-3-5,5 5 5,2 1-34,4 0 12,3 2 10,3 0 1,3 1-34,2 1 23,2 2-6,3 1 11,0 2 6,2 3-23,0 2 1,1 4-18,-2 2 7,-2 2 4,-1 1-3408,-5 2 3387,-3 1 22,-5 2-17,-5 2 11,-6 10-45,-14 3 45,-2 0-479,-11-3 423,2-12-11,-4-2-62,-1-1-78,-2-3-84,-2-3-129,1-3-129,0-3 1632,-6-4-4371,11-5 3305,-6-5 0,24 4 0,1-2 0</inkml:trace>
  <inkml:trace contextRef="#ctx0" brushRef="#br0" timeOffset="47280">6285 10280 13163,'-6'8'2756,"2"-1"464,4-7-1304,0 0-1888,65-15-527,-24 4 190,1 1 1,1 0-5673,1-2 5981,-7 3 0,-17 3 0,0 2 0</inkml:trace>
  <inkml:trace contextRef="#ctx0" brushRef="#br0" timeOffset="48586">8387 10247 19031,'-4'-8'3484,"1"1"-2415,3 7-716,0 0-84,-29-59-1351,18 42 1169,-5-16 0,-1 5 443,6 25-468,1 3 22,-12 15-62,4 3 6,-8 17 0,2 2-6,4-3 1,0 3-1272,4-8 0,0 1 1257,-5 11 1,-1 1-4,4 1 1,1-1 136,4-11 1,2 0-168,-2 7 0,4 1-193,11 24 22,10-18-90,15 7-131,-2-30 0,4-4-87,17 8 243,-15-10 1,3-2-281,2-5 0,-1-2 26,19 2 268,-18-5 1,-2-2-1519,11 0 1407,-3-4 56,-2-2-493,12-10 717,-16-1 2015,9-8-1875,-20 3 296,5-15 88,-10 7 2,2-11 135,-12 10 61,-1-1 45,-3 1-17,-2 0-61,0 1-91,-3 2-83,0 3-56,-1 2 2010,0 0-2088,0 9 875,-2-1-1066,0 11-12,-2 0-55,1 5 413,-1 3-453,-2 7 6,-1 4-5,-2 5-12,-2 15-494,4-7 483,1 12-33,5-14-101,2 3-152,2-2-257,2 1-303,5-1-363,1 0-802,3-3-2912,2-1-3915,0-5 8855,-2-4 0,-6-9 0,-4-2 0</inkml:trace>
  <inkml:trace contextRef="#ctx0" brushRef="#br0" timeOffset="48769">8930 10337 20464,'-3'-7'2711,"0"1"-2251,3 6-1519,0 0-179,-33-19-1232,27 25-2487,-21-11-3215,34 28 8172,1-3 0,-4-10 0,-1-4 0</inkml:trace>
  <inkml:trace contextRef="#ctx0" brushRef="#br0" timeOffset="49119">9280 10361 22722,'0'-6'2565,"0"1"-980,0 5-1596,1-17 22,5 25-11,4-8 6,4 32-1044,2 4 1015,0 4-38,-2 3-79,-1 3-51,-4 1-44,-2 1 0,-3 0 39,-2-3 45,-1-3-2980,-5-3 3098,-2-5 38,-5-5-113,-4-5 164,0-6 28,0-6 28,1-5 33,1-4 12,3-7 800,0-13-823,4-2 23,1-12-23,4 2-10,1-1 27,6-18-106,0 11 2941,8-11-2964,1 18-22,3 1 0,4 4-44,2 1-57,3 3-118,2 1-184,4 3-229,2 2-856,1 1 178,3 3-886,0 2-3029,0 1 5225,4 1 0,-21 3 0,0 1 0</inkml:trace>
  <inkml:trace contextRef="#ctx0" brushRef="#br0" timeOffset="49376">10102 10360 26851,'-13'-34'50,"-1"0"1,-10-17-34,12 60 99,-4 7-105,-8 7 1,-2 3-7,-7 10-1028,5-6 0,1 1 1034,1 5-2370,4 0 2331,7 0-28,5-2-632,6-3 616,5-2-206,5-3 178,6-3-29,4-2 944,4-5-927,2-2-17,4-4-50,3-4-107,4-2-167,2-2-259,3-2 1887,2-5-4457,1-2 3282,7-5 0,-24 5 0,0 0 0</inkml:trace>
  <inkml:trace contextRef="#ctx0" brushRef="#br0" timeOffset="49721">10708 10183 22893,'-26'35'74,"0"0"1,3-1 0,2-3-42,4 1-5,1 3-11,0 1 6,3 2-7,3-1-4,3-1 959,4-2-966,3-3 7,5-1 4,5-5 708,4-3-718,4-4 375,2-3-381,2-4 895,3-4-878,33-6-11,-19-5-588,-6 0 1,0-2 564,6-9 17,0-2-33,-2-3-2865,-2-2 2921,-3-3-12,-3-1-245,-5-2 251,-3-1 39,0-17-6,-10 11-67,1-10-61,-10 14-118,-1 3-218,-3 4-1441,-4-3-682,0 10-5939,-2 0 8476,4 12 0,2 2 0,1 2 0</inkml:trace>
  <inkml:trace contextRef="#ctx0" brushRef="#br0" timeOffset="50775">11250 10731 20005,'6'0'4117,"-1"0"-2571,-5 0-1350,65-64-2971,-41 36 2836,14-12 1,-2-1 22,-20 10-2506,0-6 2501,0-4 13,-5 5 1,0-2-3,-3 7 1,0 0-66,2-12 1,-1 0 2,-3 10 0,-1 1-12,-1-2 1,0 1 5,0 0 1,-1-1-791,-1-12 1,1 0 795,-2 12 0,1 2 8,-1-9 0,-1 3 668,1-3-474,-1 2-124,0 17-16,0 3 1864,-1 15-1937,0 3 1026,0 2-1060,-3 2 3419,0 5-3374,-2 8-22,-3 7 16,-8 31-376,3-5 357,5-13 0,0 2-368,2-7 0,1 0 359,0 3 1,1 0-523,0 2 1,1 0 521,0 2 1,0-1-1130,1 1 1,1 1 1120,0-1 0,1 0 5,0-1 1,1 0-916,1-2 1,0 0 861,1-1 1,2-1-130,6 29-94,5-5-68,4-7-106,4-4-190,3-7-141,4-6 97,3-7-2981,19-7 554,-10-9-1030,15-6 38,-16-11 1345,1-5 2767,-10-1 0,0-2 724,16-11-470,-15 8 1,-2-1 2680,11-10 176,-14 6 1,0-1-838,11-12-1434,-15 13 1,-1-1 413,5-10-285,-5 2-168,-2 0-129,-5 1 2521,-3-9-2751,-7 10 628,-2-4-734,-9 14-33,-4 4-40,-6 3-2420,-15 4 2280,2 4-22,-14 7 721,6 5-738,-4 6-17,-1 5-11,-2 4-34,15-4 1,1 1-12,-12 11 6,-6 11-17,23-13-6,6 1 409,5-2-448,13 19 34,6-19 5,12 11 12,18-20-29,13-8 12,2-2-1561,2-7 1572,-15-5 16,-2-3 7,15-12-12,-15 3 676,-5-5 0,-2-1-631,-3-3-442,8-17 447,-25 17 12,-4-2 6,-2-1-1,-1-2 6,-2 1-101,-1-8 146,0 13 1851,-5-6-1901,1 20 1416,-5 0-1462,1 8-5,-1 1-5,0 2 995,-9 8-1007,-3 9-11,-2 4-16,-5 18-105,11-12 121,0 10 11,7-8-17,3 1-5,2 1-1357,2 0 1363,2 0 5,4-1 0,4-1 0,4-4 0,5-1 0,13 5-11,-5-11-6,10 4 22,-8-13-16,-2-3 22,0-4 440,-3-1-451,1-3 0,-2-2-12,0-3 29,0-2-6,10-8 1,-6 2-7,5-7 1,-9 4-1,-2-3 1443,6-11-1431,-2-8-29,-1 1 24,-2-12-7,-12 22 34,4-19-16,-8 21 5,1-5-6,-2 11 1,-1 2 5,1 3-17,0 3 0,1 2 6,2 2 5,4 0 1,1 2-12,5 1-6,-2 3-5,4 1-11,0 4 6,2 1 10,0 6-5,1 2 6,-1 5 5,9 12-392,-7-5 381,5 8 5,-8-10-10,-1-1-7,-1-1-10,5 17 16,-7-4-33,2 15 6,-11-17-219,1 6-40,-2-17-268,4 5-442,2-11-1227,3-2-7602,1-2 9049,0-3 0,-7-4 0,-3-1 0</inkml:trace>
  <inkml:trace contextRef="#ctx0" brushRef="#br0" timeOffset="51561">14388 10151 20742,'12'-48'745,"0"-1"0,-2 7 0,0 3 599,3-6-1081,-6 23 254,-1-1-411,-4 21 63,-2 1-169,0 5 74,0 4-46,0 8 173,0 6-145,-3 28-22,0-5-23,0-12 0,-1 1 23,-4 20-2092,-1 5 2047,0 2 11,4-29 0,1 0-817,-4 30 828,2 0 6,3-4 6,1-4-21,6-21 1,1 1-3,6 12-14,3-13 0,5-2 3,9-2 5,13 2 1,-6-19-1,1-5-11,2-4 29,-1-6-1,16-12 6,-14-1-34,9-11 56,-19 4 90,4-13-551,-11 6 520,-7 2 0,-2-2-20,1-9 18,1-13-40,-5 11-114,7-14 305,-1 8-79,0 3-23,-5 18-21,-7 19 1643,-2 3-1722,-1 2 901,-1 2-934,-1 16 4,-1-1 12,-2 17-16,-2-4 679,0 3-702,0 0 5,2 2-72,0 13-23,3-11-678,4 11 538,3-15-67,6 0-514,3-2 250,5-2-4162,14 6 3099,-6-11-8196,21 4 8938,-25-16 1,0-4-1,-18-4 1</inkml:trace>
  <inkml:trace contextRef="#ctx0" brushRef="#br0" timeOffset="51747">15251 10163 23317,'-31'-28'-1182,"8"11"236,33 39-500,4 4-304,1 1-3078,2 3-3652,0-3 8040,-3-3 0,-7-12 0,-3-5 0</inkml:trace>
  <inkml:trace contextRef="#ctx0" brushRef="#br0" timeOffset="52137">15560 10403 22621,'0'-7'2559,"1"1"-1998,-1 6 195,0 0-4711,4-64 4207,-3 44-149,1-15 1,0 3 901,-2 26-876,0 2-151,-1 2 5,0 7 0,0 3 17,-2 18-5,1-2 5,-1 12 0,1-7 11,-1 1-11,1 1 5,0 0 1,-1-1 3392,2-3-3387,-1-3-11,0 2 0,1-10 0,0-1 11,1-11 28,0-2 84,0-1-33,3-10-62,1 0 0,4-11 45,6-11-28,-2 3-6,6-9 17,-4 6 50,10-10 12,3-1-79,3 2-5,-2 9-12,2 9 0,-7 7-27,5 0 16,-10 11-11,-1 1-11,0 4 11,0 4-23,1 2 18,1 7-6,-1 3 5,0 3-28,0 5-16,-1 3-230,7 19 6,-7-8-3533,5 12 3202,-7-15-3859,6 13 1927,-4-13 2403,6 12 0,-13-31 0,-2-2 0</inkml:trace>
  <inkml:trace contextRef="#ctx0" brushRef="#br0" timeOffset="52369">16382 10102 20933,'0'-52'586,"-1"0"0,1 4 1,0 11 1636,0 21-1966,0 5-61,0 4-67,0 2 700,0 3-806,0 1 394,-1 6-400,1 3 1349,-1 8-1355,1 24-11,0-3 11,1 18-581,0-6 548,1 2-1694,0 5 1621,0 3-85,-1 1-100,0 1-2800,-1-1 2447,1-2-258,1-4-2143,1-4 1012,2-5 2022,9 11 0,-9-31 0,6 6 0</inkml:trace>
  <inkml:trace contextRef="#ctx0" brushRef="#br0" timeOffset="53019">16765 10330 18185,'1'-47'444,"0"0"0,1 3 0,-4 9 2049,-11 20-2291,-1 3 900,-3 3-1007,-2 4 23,-18 4-90,11 6-2260,-14 6 2260,15 4 875,0 5-875,-2 2 0,0 3-22,0 1 16,2 3 6,2 0-5,5 2 27,1 1-33,4-2 0,4 0 0,2-4 5,4-1 6,2-5-11,3-1 3223,3-1-3263,5-2 40,7-1 6,8-1-29,8-3 12,9-2-135,8-2-1004,6-3 719,5-2 128,-29-2 0,0 1-56,1-1 1,0-1-398,30-2-1986,-2-1 2019,-5-4 56,-5 0 90,-6-1 73,-6-1-22,-7-1-113,-5-1-168,-7-1-1107,-3 0 1024,-4-1 164,-2 1 334,-5-1 864,-1 0-225,-3 1 2162,-3-1-382,-8-6-862,0 6-84,-7-3-163,4 7 1260,0 2-1495,0 1-118,1 2-112,1 1 513,0 2-647,1 0-11,0 1-45,1 0-61,0 1 16,-1 3-185,2-1-27,1 4 5,4 0-6,2 2-5,0 2-11,2 1 5,2 2 0,3 1-17,5-1 12,3 0-6,3-2-3409,3-1 3387,3-1-544,25-3 549,-18-2 6,20-3 17,-25-5-8,-1-2 2,-2-4 23,0-1 27,-4-3 3212,3-12-3189,-9 3-17,2-9 646,-8 7-635,-3-2 118,-1-12-2018,-5 10 1950,-3-6-436,-3 14 392,-4 5 16,-3 2 1,-2 6 0,-3 1 5,-2 4-28,-2 3-17,-1 3-232,1 4 221,1 3 6,-4 11-29,8-4 1789,0 10-1799,8-4-1,4 2-27,2 2-23,3 17-743,4-8 687,3 11-89,5-16-68,5-1-128,2-2-589,5-1 229,4-2-346,4 0-571,5-3-1524,3-1 3187,8 0 0,-21-10 0,-1-2 0</inkml:trace>
  <inkml:trace contextRef="#ctx0" brushRef="#br0" timeOffset="53425">17989 10581 14519,'5'-7'5696,"-2"1"-4887,10-23 1,1-5-222,-5 5-322,6-11 0,-2 1 227,-10 11-28,-2 1-45,-3 4-78,-3 3 485,-5 4-603,-6 4 136,-4 5-46,-34 7-281,18 6-10,-22 8 5,27 4-6,3 4 1,-5 15-46,8 7 23,5 0-763,14 9 769,12-23-12,5 6-10,6-15-7,2-2 267,5-4-289,2-3 0,4-3-3085,3-4 3096,2-3-249,2-3 267,15-10 21,-13-1 6,10-10 12,-19 2-1,-2-3 1,-3-3 55,6-23-39,-10 9-638,3-19 655,-11 11 6,-5 9 0,-2-2-476,0 9 1,0 0 449,0-13 0,-1 1 6,0 11 0,-1 1 17,-1 0 0,0-1 98,3-30 33,-2 6 2212,-2 5-2139,-1 20 0,-1 1-106,-1-3 150,-1-8-307,0 35 0,0 3 1592,1 4-1592,-2 8 1717,0 4-1717,-2 13 0,-1 9 0,-1 9-1482,-1 11 1482,4-23 0,0 1 0,0 2 0,0 2 0,-1 2 0,1 1-23,-1 2 0,1 1-126,-1 0 1,1 1-914,-1 0 0,0 1 670,1-1 0,0 0-202,0 0 1,1-1-810,1 0 0,0-1 957,1 5 1,1-3-1,0 4 1,0-4 0</inkml:trace>
  <inkml:trace contextRef="#ctx0" brushRef="#br0" timeOffset="54179">19637 10206 24232,'13'-41'422,"-1"0"0,0 5 0,-3 8-192,-7 21 94,0 3-240,-2 3 42,0 1-104,0 5 12,-1 3 28,-2 10-12,-5 12 1,0 4-23,-4 14-238,2-5 0,-1 1 227,-4 15-894,0 2 879,7-30 1,0 0 0,1-1 0,0 2-1,-2 11 1,1 0 3,2-11 0,1-1-9,0 9 0,0-2-3,3 9 18,3-5-24,11 7-247,12-7 248,6-5-6,7-14 12,-6-15-1,19-7 12,-11-6-18,13-8-790,-15-6 808,-1-3 0,-1-4-1,-12 6 1,1-3 162,-2-3 0,0 0-151,-1-1 0,-1-1 472,13-26-439,-15 16 276,-2 1-236,-2 3 39,-2 4 0,-3 4 924,-1 5-756,-4 2-12,-2 8-128,-1 3 253,-1 6-393,-1 2-11,-1 2-6,-2 2 11,-2 5 0,-2 3-11,0 3-11,-5 16 11,4-6-3409,-1 25 3381,8-17-62,1 10-55,5-11-113,3-2-117,4-1-806,3-1 392,3-1-2423,1-3 1308,1-2-2575,1-5 4479,3-1 0,-11-9 0,0-1 0</inkml:trace>
  <inkml:trace contextRef="#ctx0" brushRef="#br0" timeOffset="54348">20410 10470 23429,'-19'-43'321,"0"1"0,2 4 0,1 8-383,0 20-22,6 5 362,7 4-429,2 5-569,2 8-333,2 2-5930,10 17 6983,3-6 0,-3-4 0,-3-10 0</inkml:trace>
  <inkml:trace contextRef="#ctx0" brushRef="#br0" timeOffset="54797">20850 10382 20610,'-3'-6'3277,"0"2"-2230,3 4 258,0 0-5450,-61-42 4207,45 32-48,-19-15 0,7 9 879,26 26-865,1 2-17,1 12 6,4 0-2241,9 22 2224,2-9 3,1-2 0,1 0-486,2 7 494,8 15-16,-12-19-7,-1-1 7,-2-3-18,-3-1 1,-1-4-84,-3 8-12,-2-12-28,-5 4-380,-8-7 122,-2-8 1907,-7 2-2203,3-10-185,-2-2-286,0-2-571,0-6-1561,-4-10-4387,4-11 7287,1-3 1457,7-5-1054,5 5 0,2-2 0,1-3 1221,2-2 1557,0 0 191,3-2 2027,3-12-3103,2 14-403,1-7 627,-4 16-845,-2 7-875,-2 4-122,-3 8-91,-1 6-71,-3 2-18,0 3-16,-4 2-1,-2 6-28,0 2-16,-2 2-17,1 2-3420,1 2 3414,0 3-6,2 1-1019,2 2 936,0 2-2630,4 14 1751,1-9-5164,10 24 6121,3-21 0,0-5 0,-2-15 0</inkml:trace>
  <inkml:trace contextRef="#ctx0" brushRef="#br0" timeOffset="55069">21457 10583 21640,'8'-63'364,"1"1"0,0 0 0,-1 0 0,-1 10 0,1 1 1,-2 3-1,-2 5-196,-4-7 0,-4 7 190,-4-13-16,-5 5 755,0 8-554,-3 0-335,5 17 60,-3 1-256,10 19 291,-1 3-286,5 9 0,0 4 5,0 9-16,0 7-6,1 9-39,1 9-898,2 8 914,1 5 7,-1 6-429,-1-31 0,-1 1 439,0 1 1,0 0-6,-1 0 0,1 1-1,-1 0 1,1 0-17,-1 0 0,0-1-23,0 0 1,1 1-230,2 13 0,0-1-11,-1-11 0,2 0-819,1 9 1,1 0-785,5 13-3959,4-3 5853,2 3 0,-8-28 0,0-3 0</inkml:trace>
  <inkml:trace contextRef="#ctx0" brushRef="#br0" timeOffset="55310">21360 10463 20127,'49'-36'97,"1"0"0,-11 3 0,-1 9-58,23 22-22,-22 2 1731,-3 0-1736,-4 1-24,-5 0 1349,-6 2-1488,-4 0 559,-5-1-1310,-5 2-8646,-3 1 9548,-5-1 0,1 1 0,-2-4 0</inkml:trace>
  <inkml:trace contextRef="#ctx0" brushRef="#br0" timeOffset="57438">5818 12475 22828,'2'-58'762,"1"1"0,-3 14 0,3 5-253,9-5-285,-6 30 20,-2 4-138,-2 4-20,-1 2-52,-1 2 112,2 8-129,-1 3-3375,0 9 3391,1 5-78,-2 6 107,-2 5-1,-3 5-16,-3 3-23,-1-11 1,0 1-2251,-5 18 2231,5-18 0,0-1-3,-1 10-19,3-5 14,3-3 5,3-5 11,4-5 6,3-5-1,4-6 7,2-4 2315,10-6-2186,7-14-91,0-2 101,2-13-89,-8 4 6,0-3-1,-1 0 3374,-1 0-3357,-2 2 61,-2 2-72,-2 1-5,-2 4-18,-1 1-27,-2 3 5,-2 3 0,-2 2-33,-2 3 0,-2 2-18,-1 0 18,0 7-6,-1 2 11,0 8 12,0 4 5,-1 6 11,-2 4-39,-3 5 0,-3 3 11,-2 4-22,1-10 0,0 0-40,-5 17-39,5-16 1,1-1-275,0 11-1529,6 13-7938,16-9 8347,-2-6 1,5-19 0,-10-17-1</inkml:trace>
  <inkml:trace contextRef="#ctx0" brushRef="#br0" timeOffset="57623">6627 12759 27964,'42'-26'-633,"-9"6"-1232,-5 14-7966,-10 5 9727,-3-1 1,-7 2 0,-4 0-1</inkml:trace>
  <inkml:trace contextRef="#ctx0" brushRef="#br0" timeOffset="58689">8186 12529 17703,'-3'-4'6189,"1"2"-4155,2 2-1900,-7-29-33,6 21-28,-6-21-1,9 27-32,-1 1-18,0 0-28,1 3 6,0 3 17,2 7 34,0 28-40,-2 0-903,-1-7 1,-1 0 891,-6 26-9,2-27 1,-2 1-43,-2 1 1,0 0-107,-2 0 1,1 1-189,-1-1 0,0-1-355,1-1 0,1-1-3506,-4 26-5338,5-11 9544,4-12 0,3-17 0,0-8 0</inkml:trace>
  <inkml:trace contextRef="#ctx0" brushRef="#br0" timeOffset="59029">8073 12801 14956,'-15'-51'504,"0"-1"0,1 4 0,4 8 2074,12 12-2332,2 2-27,4 2-23,3 2-50,2 1-1,3 2-27,1 3 1419,3 1-1465,2 3-10,3 2 875,1 3-869,19 3-57,-9 5 2535,14 6-2546,-13 6-11,18 16 11,-13-1-713,-14-9 1,0 2 672,10 12-27,-1 3-39,-2 3-172,-15-2 1,-3 2 81,2 11 123,-10-11 0,-6-1-713,-15 0 747,-13 1 39,-7-3 0,-8 1 0,-5-3 0,-5-1 0,-2-4-3,14-10 0,-1-1-14,9-6 1,1 0-43,-7 3 0,-2-2-1106,-7-2 1,3-3-876,-1 0-604,7-3 1,5-3 2643,17-9 0,7 3 0,3-3 0</inkml:trace>
  <inkml:trace contextRef="#ctx0" brushRef="#br0" timeOffset="59465">9169 12670 19526,'2'-7'3148,"-1"2"-2223,-1 5 521,0 0-1289,-64 12-45,39 0-469,-14-2 0,3 4 413,17 7-28,3 3-17,1 1 6,3 0-12,3 0-18,4-1 24,3-2 0,2-2 208,4-1-197,3-2 51,14 2-45,-3-7-5,11 2 33,-4-10 0,13-1-12,-8-5 29,17-9 706,-22 0-606,0-9 1,-2-3-73,-4 1 392,11-20-263,-25 13-130,-3 6-16,-1-7-16,-4 9-24,-2 0-4,-3 1-12,-2 2 5,-2 1 1,-1 3-12,0 2-22,-1 3 23,0 3-18,0 2-5,-1 2 17,-1 1-34,-3 5 12,-2 3-29,-1 5-89,-10 14-6,9-3-364,-11 22-509,19-4 273,2-1-790,12-4 416,9-13-398,6-2-930,6-3-7400,16 0 8630,-11-7 1,1-3-1,-18-6 1</inkml:trace>
  <inkml:trace contextRef="#ctx0" brushRef="#br0" timeOffset="59816">9543 12747 23397,'9'-39'546,"-1"1"0,7-23 639,-15 58-933,0 2 144,-3 3-357,-1 2 147,-4 5-169,-1 7-12,-3 4 1,-1 6-6,-1 4-210,1 4 215,0 1-5,4 1-11,2-2 6,4-1 5,3-1-12,6-3 29,5-3-39,6-4-3126,6-3 3142,5-6-5,22-3-412,-9-6 423,16-5 5,-19-5 7,-1-6 486,-2-4-470,-2-4 6,-2-3-343,-3-2 399,-2-2 22,-3-1 22,-3 0-5,-4-1-17,-3-1 29,-3 0-52,-2-1-10,-4 2-6,0 1-6,-3 3 39,-1-3-55,-2 11 360,-4-3-416,-4 13 3175,0 2-3271,-8 11-16,5 2-499,-13 19-17,10-5 328,-5 11-1017,11-7-890,4 1-3630,2 0 5842,4 1 0,0-13 0,0-1 0</inkml:trace>
  <inkml:trace contextRef="#ctx0" brushRef="#br0" timeOffset="60316">10417 12438 22361,'1'-44'562,"-1"0"0,1 4 0,0 7 749,-1 14-975,-1 6 242,0 4-405,-1 5 70,0 2-198,1 1 480,0 3-508,-1 4 6,-1 7-12,-1 6 0,-1 8-5,-1 6-1,0 6-2076,0 4 2087,0 5-4,-1 3-1,-1 4-910,1-13 0,-2 7 0,1-4 899,1-8 0,0 1-2,-1 4 0,-1 5 1,2-6-439,0 18 446,3-19-6,2 3-171,2-22 165,0-7 1249,0-4-1237,0-4 3032,1-3-3016,0-2 813,4-3-796,0-4-11,4-5 330,0-3-330,1-5 11,2-3 17,0-5-812,0-4 801,1-4-3119,2-1 3107,0-4 29,4 3-17,1 0-6,3 4 39,9-6-44,-5 14-1,15-5-21,-18 19 533,6 2-540,-2 8-10,-7 5 3391,7 4-3392,-2 13-5,-7-1 6,4 8 5,-10-4-12,-4 1 12,-2 15-5,-4-9 10,-6 14-2091,-6-12 2091,-8 1-16,-22 14 5,3-13 0,10-13 1,-1-2-12,-20 4 1,-3-4-29,-3-6-175,1-3 77,18-8 0,0-1-109,-13-2-145,-7-6-298,28-4-526,8-5-1635,8-2-6873,5-1 10240,5 1 0,0 8 0,1 3 1</inkml:trace>
  <inkml:trace contextRef="#ctx0" brushRef="#br0" timeOffset="61016">10956 13078 23588,'19'-49'58,"1"1"-1,-2 3 1,-2 5 10,-3 1 4,1-4-21,-2-4-1,-1-5 6,-1-5-17,-2-3-19,-5 28 0,0 0-1,0 0 1,-1-2 64,3-28 0,-1 0-42,-2 22 0,0 1 0,2-20 0,-1 4 64,0 6 1533,0 10-1527,-1 10-6,0 9 556,-2 8-612,0 7 296,0 3-329,-2 12-17,-1 3 17,-6 35 374,2-6-391,2 4 0,0 2-655,2-16 0,0 2 644,1 28 0,0 1-1,2-23 1,1 0-856,1 12 1,1 0 855,2-15 0,0-2-9,2-1 1,1 0-15,1-2 1,0 0-119,13 25 35,3-7-6,2-8-6,3-8-45,17 0-379,-11-16 497,12-3 183,-16-15-149,0-7-1404,-2-6 1426,-1-7 17,-3-4 1289,-2-3-1272,-3-4 11,-3-2-627,-4-2 632,-1-1 74,1-18-7,-5 16 172,1-9-82,-4 17-89,-2 13-40,-2 1 2839,-1 12-2928,-1 2 33,-1 7-11,-2 2 17,-1 7-28,0 3 12,0 17-52,2-6 1671,1 12-1642,6-12 6,5 0-46,19 7 29,14-5 33,5-2-22,6-9-34,9-11 23,-15-5 13,-3-6 1,0-2-3356,-4-4 3381,17-10 22,-39 4 0,-3 0 6,-2 0 141,-3-2-186,-3 6 0,-2 1 0,-5 7 3392,-1 3-3392,-2 4 0,-8 16 0,0 3 0,-3 5 0,-1 2-366,-4 15 366,4-12 0,1 0-2146,-5 19 2146,-1 2 0,7-11 0,0 0-1280,2-8 0,1 0 1280,-1 12 0,0 0 0,4-12 0,1 0-662,1 0 1,1 4-264,3 8 1,2 6 0,0-3-2111,2-2 1,1 1-243,0-1 0,1 2 0,1-6 3119,10 14 1,-8-28-1,-3-14 1</inkml:trace>
  <inkml:trace contextRef="#ctx0" brushRef="#br0" timeOffset="61716">14113 12675 23752,'0'-42'412,"0"-1"1,1 4 0,-3 9-150,-6 22-66,0 3-57,-1 2-68,-3 2-21,-2 5-12,-4 4 6,-3 6 11,-4 5-11,-3 7-1,-3 4-585,1 7 580,0 3-23,10-7 1,2 1-5,-8 17-15,10-17 0,3 0 3,-1 11-6,6 13-5,4-16 0,6 7-11,6-21-6,7-3-17,7-5-28,7-4-11,6-5-47,6-5 44,-8-5 0,1-1-806,17-5 870,-16 1 1,-2-2-1185,10-8 1202,-2-3-433,12-15 471,-15 6 51,-8 1 0,-2-1 23,1-6 5,5-12 89,-8-1-89,-9 12 168,6-12-134,-14 25 446,-1 2-485,-6 12 710,0 3-800,-3 4 1283,-1 4-1289,-2 4-2734,-3 6 2740,-1 5-1214,-2 3 1203,-1 3-12,1 2-10,0 1 4,3 2-21,-1-3-12,5 0 2743,0-2-3868,10 16 279,2-16-464,8 10-1216,1-20 3022,7 0 1,-12-8-1,1-1 1</inkml:trace>
  <inkml:trace contextRef="#ctx0" brushRef="#br0" timeOffset="61889">14778 12727 21914,'-16'-38'85,"-1"-1"1,3 3 0,0 11 1322,4 25-1436,-6 8 451,5-1-669,-2 8-1258,7 7-1672,6-3-6061,2 6 9237,3-10 0,-2-7 0,-1-4 0</inkml:trace>
  <inkml:trace contextRef="#ctx0" brushRef="#br0" timeOffset="62267">15133 12756 21719,'-1'-7'3019,"0"1"-2386,1 6 1288,0 0-1882,-15-47-33,11 42-6,-8-32 5,16 55 12,4 4-6,8 18-11,-4-8-17,0-1 1,-1-1-873,2 8 878,1 12-3096,-7-14 3096,-3-1 0,-2-2-261,-3-3 266,-4-5 6,-2-3 6,-4-6 10,0-3 68,-6-4 512,5-4-557,-3-3 3223,6-7-3211,1-1 515,-6-21-526,5 9-7,-2-15-5,8 12-17,2-1-5,0 1 0,5 0-102,17-12-27,-2 13-691,15-7 495,-7 17-162,3 1-119,3 1-912,22-1 582,-10 2-3396,16-2 2729,-16 4-1962,-12 0 0,1 1 3517,23-3 1,-9 1 0,-21 2 0</inkml:trace>
  <inkml:trace contextRef="#ctx0" brushRef="#br0" timeOffset="62486">16015 12629 22982,'-3'-36'86,"1"1"1,-6-22 171,-2 58-252,-3 3 1195,-2 3-1207,-14 15-55,-7 11 223,-3 4-190,2 7 22,11-8-61,10-7 0,0 1-1662,-6 16 1661,8-14 1,3-1-134,0 12 735,5-2-808,5-4-23,8-4-453,18 3-1246,3-14 1083,17 1-632,-4-14-2041,5-4 3586,9-2 0,-26-2 0,1 0 0</inkml:trace>
  <inkml:trace contextRef="#ctx0" brushRef="#br0" timeOffset="62841">16687 12757 17493,'14'-46'648,"0"-1"0,-1 4 0,-3 7-88,-4 11-28,-3 6 1786,-1 4-1651,-6 2 290,1 6-806,-3 2 353,1 4-431,0 1 1275,-1 2-1309,0 1-27,-1 3 21,-1 1 6,0 3-5,-1 1 5,-1 3 12,0 1 5,-3 4 16,-1 1 24,-2 3-958,-2 2 940,-3 0-16,-2 3-181,0 0 158,-2 0-11,3-1-6,3 1-10,3-1-1,5 0-6,3 0-5,5-1-11,3-1 17,4 0-6,5-2 0,4-1-6,4-3 6,5-2-5,2-1-919,4-3 907,3-2 63,3-2-192,3-4-78,3-1-106,3-2-90,1-2-90,1 0-87,-13-2 1,0-2-3,15-1-762,12-7 784,-24 0 33,-3-2-621,8-12-767,-4-11 168,-2-2-1194,-8-5-1259,-9 10 4217,0-4 0,-8 18 0,0 1 0</inkml:trace>
  <inkml:trace contextRef="#ctx0" brushRef="#br0" timeOffset="63358">17121 13155 24628,'45'-29'237,"1"1"0,-4 3 0,-8 1-18,-17 3-390,1-3 350,-1-4-50,1-4-29,1-4-16,0-5-34,-4 7 1,0-2-12,10-22-1703,-9 17 1,1 0 1677,-4 9 0,-1 1 5,2-3 1,-1 0 36,1-1 1,0 0-49,0-2 1,0 1-4,-1-2 1,0 1 11,-1 0 0,-1-1-6,-1 1 0,0 0-455,-2 1 1,-1 0 471,-2 3 0,0 0 39,0-27 34,-3 8-1,-4 9 146,-6 1-162,0 16 2283,-4 1-2306,6 16 1046,0 4-1079,3 2 1877,0 2-1944,2 1 405,0 0-394,-1 8 40,1 2-12,-1 11 11,-1 5 0,0 9-17,-2 9-1333,-1 11 1336,2-24 0,1 1 3,-1 3 0,0 3-23,-2 19 1,2 1-51,1-13 1,0 1-102,-1 15 0,2-2-176,0-17 1,2-1-1995,2 18 0,0-1-2572,0-17 1,1-2 4529,1 10 1,0-5 0,0-14 0,-1-13 0</inkml:trace>
  <inkml:trace contextRef="#ctx0" brushRef="#br0" timeOffset="64618">16628 12691 24508,'-16'-37'499,"3"8"-477,11 31 6,0 3 17,-2 5 5,-2 6 1,-4 3-4253,0 5 4258,-3 3-11,0 3 855,-1 1-828,-4 17-1175,9-17 0,1 1 1131,-5 20-6,6 2-29,17-24 35,2-10 2318,22 7-2222,9-16-63,3-2 12,6-10 5,-13-4-142,21-14 196,-29 6 0,0-1-54,0-1 0,-1 0 96,21-19 2484,-21 8-2485,-3-1-10,-3-2-29,-5 0-27,-1-2-2939,-4-2 2905,-1 0 11,-1-2-17,-2 1 68,3-14-68,-3 12 254,2-7-136,-4 9-79,-2 13 535,-1-3-595,-3 13 3346,-1 6-3392,-1 1 0,0 4 0,-1 4 0,0 0 0,-1 5 0,0 0 0,-2 7 0,0-1 0,-1 5 0,-1-2 0,-4 10 0,2-3 0,-10 21 0,7-18 0,-4 11-3392,-1 1 3392,5-9 0,-4 7 0,6-12 0,-2 8 0,5-10 0,-1 5 0,3-14 0,1-3 0,-1-2 0,-1 0 3392,1-4-3392,-3 0 0,2-2 0,-4 1 0,1-1 0,-4 1 0,2-2 0,0-1 0,-2 0 0,-4-1 0,3 1 0,-3-2 0,5 1 0,-7-1 0,4-1 0,-6-1 0,3-1 0,-2-1 0,0 0 0,-10-4 0,8 4 0,-5-3 0,10 3 0,3 0 0,-1 0 0,6 2 0,-1-1 0,5 3-108,2 0-435,0-1-588,2 0-1552,-1-1-1227,2 1-5651,1-1 9561,2 1 0,-2 0 0,0 0 0</inkml:trace>
  <inkml:trace contextRef="#ctx0" brushRef="#br0" timeOffset="66174">18098 12885 21747,'20'-53'746,"1"-1"1,-3 5 0,-5 8-377,-11 14-62,-1 1-11,-2 0 230,-4-4-292,-1 9-22,-3-2-17,2 12-39,0 3-45,-1 3-40,0 3-38,-2 1-17,-1 4 5,-3 2 1,-2 7-12,-16 16 6,7-1-6,-12 13 28,1 11-45,10-11 6,-5 14-11,11-6 17,10-12-6,5-4 0,3 0-6,8-3-16,6 11 22,5-26-11,5-4 11,2-3 22,4-4-16,0-2 10,1-5-238,-1-4 256,-2-4-3278,-2-3 3317,-1-2 72,5-12-50,-9 7 6,4-9 6,-11 8-18,-3 0 79,1-9-95,-3 7 164,-2-6-142,-2 4-45,-2 9 6,0-1 3437,0 9-3454,-1 6-16,0 1-7,-3 5-16,0 3 12,-5 5-18,-1 3 17,-2 4 0,-1 4-3403,0 2 3381,1 2 17,1 1-247,2-1 229,3 1 1,2-1 11,2 0 0,3-1-5,11 6-1,0-8-5,11 4-2185,-1-12 2185,3-4-6,2-2 6,15-2 5,-11-4 23,9-2 2179,-15-3-2196,-2-4 5,-2-2 1,-3-3-17,-2-1 269,3-10-247,-6 4 3431,3-16-3425,-11 12-6,1-7 6,-4 8-11,-1 1 11,0-1-23,0 1-3375,0 0 3387,3-7-188,0 8 177,3-4-1,0 10 12,2 3-6,1 1 11,2 2-11,1 2 0,2 3 3288,0 1-3282,2 2 5,1 3-11,1 2-17,16 20 23,-14-6-166,9 15 154,-18-9-226,-1 15 271,-4-9-39,0 11 0,-5-13 0,0-1-17,0-1 17,1-2 468,5 6-479,0-10 237,4 3-226,-1-12 0,1-4-11,3-3 22,0-3 6,11-7 0,-6-3 0,9-6 39,0-10 78,-1-9-5,3-13-1597,-11 6 1514,-5-1-2937,-8 10 2891,-1 1-1242,-1-2 1242,-1 3-1522,-1 2 1522,-1 3 274,-1 4-274,0 4 0,-2 4 0,0 3 1657,0 2-1657,0 4 1352,0 1-5990,0 1 5424,0 6 1,0-4 0,0 3 0</inkml:trace>
  <inkml:trace contextRef="#ctx0" brushRef="#br0" timeOffset="67500">19845 13346 15888,'3'-2'5136,"-2"0"-2738,-1 2-1922,48-71-2199,-27 41 1899,8-13 1,1 1 142,-10 16-39,1-1 437,-1 1-493,0-1-34,-1-3-123,0-1 56,0-4-16,-2-3-46,-5 7 1,-1-1-909,7-22 858,-7 17 1,0-1-422,4-21 415,-7 28 1,-1 0 5,2-2 0,-1 0-3,0-1 1,0 0-4,0 0 1,0-1 2,-1 0 1,0 1 5,-1-1 0,-1 1-314,0 1 0,-1 1 328,2-29 0,-3 7 6,-2 7 83,-2-1-33,-2 19-33,-1 1 412,1 19-412,0 4 757,0 3-797,0 1 1468,0 4-1495,-2 5 10,-3 8 6,-4 11 0,-6 12-416,-4 10 427,-4 9 9,4-11 0,0 3-1088,4-11 0,0 1 1065,-6 13 0,0 0-8,7-15 0,1-1 8,1 0 0,0 1-1107,1-2 0,1-1 1104,2 0 1,1-1-4,1-1 1,2-2-889,0 28 864,6-6 330,10-7-342,6-3-28,12-7 17,6-6-22,-2-14 0,3-2-1,21 3 435,-16-9 1,0-1-413,20-4 6,-1-6 22,0-4 17,-4-7 1507,-3-4-1490,-6-4 5,-3-5 11,-6-2 1,-5-4 1011,-2-1-989,-5-4 11,-2 0 16,-2-1 24,-2 1 4,-2 3 35,-3 4 657,0-3-596,-6 14 926,-1-2-976,-4 15 1076,-2 3-1087,0 4 574,-3 5-709,-1 2 1,-3 8 10,1 0-22,-1 5 11,-1 2-3426,0 4 3370,0 3-239,1 2-30,2 2-280,2 2-436,1 2-1408,6 1-3992,3 0-3216,4-3 9147,1-7 1,-5-13-1,-2-8 1</inkml:trace>
  <inkml:trace contextRef="#ctx0" brushRef="#br0" timeOffset="67666">21182 12501 21450,'-30'-29'-3277,"7"3"0,23 31 0</inkml:trace>
  <inkml:trace contextRef="#ctx0" brushRef="#br0" timeOffset="68603">21417 12641 22235,'0'-4'2794,"0"1"-1679,0 3-1087,-15 37 0,9-16-11,-13 30 11,14-26-39,1 0 33,0-1-5,0-1-23,1-1 51,-1 15-34,1-16 0,1 7 6,2-20 17,0-3 67,0-3 223,0 0-156,4-6-44,2-3-46,6-6-5,3-3 100,14-13-44,6-6-62,1-2-394,0 1 417,-10 11-34,0 3-11,-1 1-23,1 3-5,-2 2-17,0 4 6,-2 3-6,-1 3-17,-2 3 394,-2 2-388,-1 4-11,-1 2-40,3 11-3380,-4-1 3391,2 9-642,1 15 513,-7-13 12,5 14-95,-8-19-56,2-2-51,0-1-61,1-1-1,2-2 1,2-1 50,3-3-168,13 0-1725,-6-5 2218,10-2 1962,-9-4-1884,0-4 40,0-2 50,-1-3 28,-2-3 62,-1 0-1807,-1-1 1835,-2 0 50,-2 1 151,6-7 1962,-6 5-2225,3-4 11,-7 6 230,-3 0-101,1-3-163,-5 4 3522,0-8-3550,-3 9 91,-1-7-119,-1 7 1,-1-2-23,-1 3 0,-1 2-16,0 0 27,1 2-44,-1 0-1,2 2-16,-1 0-34,1 2 230,0 1-135,1-3-44,-1 1-79,0-3 51,0 0 11,1-1-12,-1 0 46,1-5-35,-1 3 7,1-2-18,0 5-5,0 0 0,0 1 28,0-1-16,0 0-12,0 0 0,0-1-6,1-2 17,-1 0 40,2-9-12,0-5 22,1-13-33,1 5 0,-1-3-3397,0 10 3397,0 0-362,2 2 368,0 0-2147,0 2 2146,0 2 23,1 0 6,1-3-6,1 0-38,0 2 2128,-2 3-2146,-3 10 368,-1 1-368,-2 3 3392,-2 11-3392,-2 3 0,-3 13 0,-2 5-3392,-2 8 3392,-2 7 0,1-10 0,0 4-504,-2 2 0,0 2 504,1-1 0,0 1 0,1-3 0,2-1-35,5 0 1,2-3-89,-1 21 30,5-22 1,3-1-1318,16 25 901,1-17-236,11 7-1389,7-15 258,-8-12-1721,10 0 3175,-7-14 0,-16-6 0,-1 0 0</inkml:trace>
  <inkml:trace contextRef="#ctx0" brushRef="#br0" timeOffset="68866">22710 12854 20084,'5'-49'1207,"1"-1"1,-1 10 0,-1 4-653,-3 2 363,-2 12-548,-1 9-73,0 0 50,-3 8-274,2 4-11,-7-1-40,2 6-5,-6 2 17,-1 4 27,-16 11-33,5-2-5,-10 8 21,-4 5-16,11-7-11,-8 8 22,2 8-22,15-6-17,-3 15 0,19-19 0,14 6-17,3-16-651,10 5 590,1-10-271,4-1 81,4-1-158,2 0-1165,19 0 314,-11-3-784,15 1-2056,-17-7 4009,8 0 0,-24-2 1,1-2-1</inkml:trace>
  <inkml:trace contextRef="#ctx0" brushRef="#br0" timeOffset="69667">23256 12937 14404,'1'-6'6475,"0"1"-2594,-1 5-3489,-8-60 236,-3 40-505,4-14 0,-1 4 79,-6 23 44,2 3-178,3 3-29,-1 0-17,3 2-16,0 1 5,0 2-5,0 3-1,0 1 1,2 13-12,2-6 1,13 14-12,1-15 0,11 2-17,11-4 23,-6-7-219,12 0 224,-12-4 18,0-4-1,-3-2 45,4-8-11,-9 0 22,1-5 6,-10 2 78,-3-9-78,-4 5 5,0-6 17,-4 6 6,-2 2-17,-1 0-6,-3 3-33,-1 1 17,-2 3 50,-9-1-28,-8 4-56,-2 1 213,-3 5-213,9 6-28,-1 2-956,1 6 962,1 3-434,-7 16 412,9-3 10,-2 10-28,14-7 23,3 3-2945,5 0 2922,5 3-33,5-2-407,6 0 356,3-3-50,5-4-11,4-1-67,5-5-57,5-1-72,4-3-113,-9-8 1,2 0-34,19 2-83,-17-5 0,-1-2 190,16 0 167,-17-4 1,1 0 157,17-2 94,-20 0 1,-1-2 88,7-5 35,-1-2 165,-8-5 0,-1-1-65,7-6 711,-9 3 1,-3-1-700,-2-6-23,-2-2 1,-4-1 16,-1 0 770,-1-9-473,-7 4-336,-4 4 1816,-10 10-1922,-5 11-29,-5 3-38,-4 3 21,-3 2-16,-2 4 166,-2 3-172,1 5-11,0 3-5,0 5 5,4 1 39,-5 15-33,10-8 596,-1 9-630,13-12 0,3-1-11,3 0 6,13 6 0,0-8-12,14 3-11,-3-12-3197,6-2 3203,1-4 17,3-4 164,0-2-103,-1-4-6,-3-20 1,4-12 0,-5 2 0,8-14-308,-10 10 1,3-5-1,-8 4 314,-14-14 10,0-5 6,1-2 28,-1-2-6,0 1 40,0 3 22,0 4 11,-1 6 6,0 6-145,-2 8 139,0 7 6,-1 7 2722,-1 5-2805,-2 5-74,1 4 0,-2 4 1665,1 1-1665,-1 6 322,-1 16-322,-1 5 0,0 17-598,1-1 598,0 8-1122,1 7 1122,0 4-749,0-28 1,0 0 664,0 2 0,1-1-68,-1 1 1,1 1-1251,-1-1 0,1 1 1040,-1-1 1,1 0-314,-1-1 1,0 0-157,0-1 0,0 1 831,-3 19 0,0-2 0,1-4 0,0-14 0,-1 1 0</inkml:trace>
  <inkml:trace contextRef="#ctx0" brushRef="#br0" timeOffset="70745">22625 12772 16563,'31'-38'636,"0"1"1,-1 1 0,-7 9 1901,-18 19-2286,0 2 959,-3 5-192,-1 0-414,-7 6-560,1 1 11,-8 6-17,1 1 1895,-3 3-1889,-2 1-17,-1 3 5,0-1 7,-1 3 27,-8 7-28,6-7-17,-5 4 18,6-8-3393,0-2 3420,0 1-5,0-3 50,-6 7-62,7-8 6,-5 4-11,11-7 0,2-3-29,0 0 12,3-2 3426,-3 1-3415,3-1-5,-1 1 27,0-1-38,3-2 5,-3 1 0,1-1 17,2-1-40,-2 1 12,3-2-6,1 1-22,0-1 22,1 0 6,0 1-45,1-1-1961,0-1-906,7-2 2895,3 1 0,-1-1 0,0 0 0</inkml:trace>
  <inkml:trace contextRef="#ctx0" brushRef="#br0" timeOffset="72994">26149 12734 22015,'8'-51'810,"-1"0"1,3-3 0,0 6-447,4 9-815,4-8 771,-4 19-1,-2 3-6,-1 5-16,-2 3 371,-3 4-545,-2 7 85,-2 1-174,-2 5 5,0 0-39,-1 6 28,-2 3 5,-3 10 7,-4 6 4,-4 8-16,-4 7-166,-4 4 149,-1 6-8,6-12 0,0 1-1,5-8 1,0 0-6,-6 19 1,2 3-782,8-13 1,3 0 774,-2-2 1,2 0-3,6-4 0,2-3-990,8 7 895,9-3-51,6-5-17,6-4-223,22 2 5,6-10 212,1-3 51,-25-13 1,-2-3 32,6-5-165,-9-3 0,0-2 250,5-7 14,-9-1 0,-1 0 8,1-7 11,5-12 12,-13 10-6,-3-2 40,-2 0 507,2-12-284,-4 4-117,-2 2 1385,-5 9-1369,-5 14-11,0 2 1064,0 3-1103,0 2 596,-1 2-618,0 2-28,-1 0-40,1 2-16,-1 0-29,0 1 6,-1 3-22,-5 12 11,1 0-5,-4 11 5,3-3-23,1 3-33,1 1-56,2 1-129,2 0-156,1-1-197,2-2-269,2 0-2453,6 6-1803,0-7-3977,2 2 9096,-6-14 0,-2-6 0,-1-3 0</inkml:trace>
  <inkml:trace contextRef="#ctx0" brushRef="#br0" timeOffset="73184">26922 12645 22066,'-24'3'-7713,"8"3"-783,28 8 8496,0-2 0,-5-6 0,-3-2 0</inkml:trace>
  <inkml:trace contextRef="#ctx0" brushRef="#br0" timeOffset="73456">27317 12686 20537,'0'-3'3882,"0"1"-1866,0 2-1999,-36-19 5,25 20-10,-28-11-1,35 25 0,2 5 28,7 15-28,3-6 0,13 16 1,3 1-7,2-1-546,-2-3 1,-1-2 540,-5-7-3039,-3-2 3027,-4-1-438,-4-3 405,-3-1-195,-5 8 4,-5-10-167,-5 7-225,-2-13-1645,-11 2 161,5-7-1602,-6-2 3714,6-8 0,9-3 0,1 0 0</inkml:trace>
  <inkml:trace contextRef="#ctx0" brushRef="#br0" timeOffset="73635">27163 12910 20455,'5'-44'681,"0"0"0,-1 5 1,1 7 1106,-1 16-1518,-1 8 245,0 1-336,-3 6 25,0 8-176,0 2-6,-1 9 567,-1 3-545,-6 21-38,0-7-28,-3 16-1012,-1-12 720,1 0-286,0-1-520,2 0-1210,3-4-7501,2-4 9464,3-6 0,0-11 0,1-6 0</inkml:trace>
  <inkml:trace contextRef="#ctx0" brushRef="#br0" timeOffset="73923">27732 13051 16669,'24'-42'299,"0"1"1,0-1 0,9-14 0,-5 1 901,-13 15 0,-3-1-938,0-16 1,0-1-194,-2 11-1,-1-1-22,-1-17 1,-2 6 131,-3 10 17,-2-4 556,-1 29-595,-1 9 2155,0 5-2267,-2 6 456,1 1-507,-1 5 2244,1 2-2238,-1 5 22,-5 21-27,1 1 10,-4 19-19,4-14 0,1 1-563,-3 24 563,1-6 0,1 2 3,3-21 0,1-1 2,-1 11 1,1-1-15,1-13 1,1 1-188,4 23 0,2 0 53,-1-21 1,0 0-71,3 17 0,2-3-445,6-5-3183,1-5 2253,1-5 1316,9 8 1,-14-23-1,5 5 1</inkml:trace>
  <inkml:trace contextRef="#ctx0" brushRef="#br0" timeOffset="74127">27908 12840 22764,'12'-40'183,"1"-1"0,-1 4 0,3 9-10,22 24-16,2 0 0,3 2 78,18 0-145,-16 2-34,11 0-17,-23 0-28,-6 0-28,-7 0 1026,-5 3-2275,-7 0 1403,-9 5 0,0-5 0,-4 1 0</inkml:trace>
  <inkml:trace contextRef="#ctx0" brushRef="#br0" timeOffset="81188">16577 12712 14236,'1'-5'4968,"0"1"-913,-1 4-3791,9-60-40,-7 44-84,8-44-17,-10 59-134,0 1 33,-1 6 6,0-1 0,-2 5-3392,0 0 3392,-1 2 6,0 1-1,-1 1-5,-1 2 0,-1 1 51,-4 11-46,2-6 1,-3 8 39,-4 11-40,5-14 3048,-5 14-3058,9-20 38,0 8-27,2-7-46,1 5 24,2-9 4,1-2-4,0 0-1,1-3 6,0-1 320,2-1-309,0 0 63,5 2-51,0-2 10,10 5-5,-5-6-6,5 2 6,-4-4-12,1-1 40,4 4-34,-4-5 29,6 5-24,-9-6 18,2 0 23,-5-3 15,-1 0-4,2-2 4,0 0 57,6 0-84,-3-2-23,6 0 6,-5-1-3397,0-1 3386,1 0 39,7-4-51,-4 2-10,5-3-1,-7 3 0,1 0 18,7-5-29,-6 4 34,10-7 3358,-12 5-3375,4-2-6,-7 2 51,4-3-34,-4 1 12,3-2 61,-1-4-51,-2 3 46,6-13-57,-7 10-5,3-5-6,-5 7 28,-1 2 6,-1 0 0,0 2 50,1-3-101,-2 3-5,2-2 0,-3 3 22,3-3-11,0-2-11,1 0-11,-1 0 5,-2 2 0,0 1-5,0-2 16,0 0 6,4-11-22,-4 8-12,2-7 28,-6 13 6,1 1 0,-2 2 0,1 1-5,-2 1-1,0 1 6,0 0 6,0 1-12,1-1 1,-1 0-12,1 1 11,-1-8-16,1 5-1,0-5 1,1 2-6,-2 3 0,1-1 6,0 4 16,-1 1-22,0 1-90,0 1 85,0 6-1,0 0 12,0 5-6,0-2-17,0 1 11,1 2 6,-1-1 23,1 10-23,-1 4 0,0 2 11,-1 8-17,0-13 1,-2 6-18,0-6 23,-3 6 0,1-6 6,-2 5-12,2-9 12,-4 7-3404,2-7 3398,-4 5 6,3-8 0,-1 1 22,0-2-28,0 1-6,-1-1 17,0 0-11,0-1 3403,-1 0-3397,-1-1-6,-1-1-6,-9 6 1,4-4-6,-14 7 16,14-8 6,-6 3-33,3-2 22,5-4 0,-3 1 22,7-5 29,2 0-40,-4 0-11,3-3-17,-5 1 34,-2-2-11,2 0-12,-5 0 6,5-1 0,0-1 0,-1-1 6,1 0-1,1-1 6,0-1 1,1 1-1,2-1-6,-6 0 1,6 2 28,-3-2-34,6 2 5,0 1-5,0-1 0,-4-1 0,4 2 0,-2-2-22,3 1 22,0-1-6,0 0 12,-1-1 5,0 0 0,-5-5-5,4 1 5,-3-4-5,3 1-12,1-2 12,0-2 16,1-1-16,1-7-6,2 5-34,0-4 40,4 8-6,0 0 0,1 1 5,0-10-5,0 9 11,1-9-5,1 7 0,0 4-1,1-4 1,-1 5-17,1 2 11,-1-3 0,1 3 0,0 0-34,-1 4 40,-1 3-12,0 1 12,0 0-113,0 2 107,1 3 0,-1 0-33,2 7 33,-1-3 0,2 5 0,-2 0-6,2 1-5,1 10 11,-1-5 11,1 6-11,-2-8 6,1-1-6,-1 0 5,1-1-10,1 0-29,0-1-156,0-1-426,2 1-8934,8 3-281,-3-5 8925,5 1 1,-10-9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22:35.81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2053 1226 30676,'5'-43'265,"1"0"0,0 4 0,-2 9-368,-1 20-103,-1 3 285,-1 3-92,0 2 113,0 1-68,0 8-876,1 2 365,3 9-107,0 4 126,2 4-103,1 21 51,-2-8-621,-2 16 511,-2-14 560,-4 2-27,-2 1-20,0-12 0,0 0-1066,-2 15 764,-2 11-314,6-22-496,1-5-5900,8 7 7107,0-11 0,1-4 1,-2-13-1</inkml:trace>
  <inkml:trace contextRef="#ctx0" brushRef="#br0" timeOffset="302">2536 1365 22263,'-2'-10'3133,"0"2"-2952,2 8 898,0 0-1296,-22-9 25,17 7 108,-15-7 68,26 9-328,5 0 237,4 0-28,5 0 152,4-2-28,3-1 34,3-2-377,-1 0 354,0 0-3260,-1-1 3283,-3 2-349,-1-1 326,-3 2 5,-3 0-10,-3 1 10,-2 0-10,-4 2 202,-1 0-269,-4 0 3162,-1 0-3326,-1 0 372,0 0-785,-1 1-471,0 1-1071,1 2 2191,0 1 0,-1-2 0,0 0 0</inkml:trace>
  <inkml:trace contextRef="#ctx0" brushRef="#br0" timeOffset="981">5218 1377 24733,'0'-4'1516,"0"0"4894,0 4-6302,-24-69-3403,16 43 2939,-6-14 0,0 1 1180,3 17-1444,0 8-1116,-5-2 1079,1 9 1113,-14 2-1129,5 4 1483,-25 11-864,16 0 938,-10 10 320,12-2 210,2 3-184,2 1-420,5 2-1983,-1 11 918,10-6-348,3 7-171,7-10-229,12 9-350,20 8-172,-1-9-256,18 0 852,1-14 257,-9-7 516,-5-2 1,-1 0-90,4 1 78,9 5 235,-18-5 93,-4 1 569,-3 0-709,-5-1 3105,-5 0-3264,-4-2-11,-7 7 168,-15 2 230,-5 1-2820,-33 8 2868,12-9-141,11-7 0,0 0-18,-19 5 259,-2 0-4,2-1-187,3-2-237,3-2-44,6-2-7,6-3-3,5 0-18,7-2-484,-1 3 106,10-2-469,1 2 2435,9-3-1583,9 2 1,-6-3-1,5 0 1</inkml:trace>
  <inkml:trace contextRef="#ctx0" brushRef="#br0" timeOffset="1218">5665 1425 26312,'-30'12'17,"0"0"0,-18 13-6,45 3-101,3 15-727,9 17 211,-2-10-273,9 7-2426,-2-17-2434,-2-11 5739,3 8 0,-10-24 0,0-1 0</inkml:trace>
  <inkml:trace contextRef="#ctx0" brushRef="#br0" timeOffset="1411">5748 1274 19748,'-5'-5'3315,"1"0"-2928,4 5-891,0 0-1653,-26-13-7674,32 25 9344,-26-17 0,34 21 0,-10-11 0</inkml:trace>
  <inkml:trace contextRef="#ctx0" brushRef="#br0" timeOffset="1818">6001 1543 21226,'0'-3'3534,"0"0"-2184,0 3-1327,-10 14-6,8 2 5,-7 14-11,9-3 12,0 1-1,0-1 6,0 12-17,-1-10-215,0 8 210,-2-15 5,0 0 6,-1-3-6,0-3 17,1-2 0,0-4 22,1-3 51,0-3 409,2-2-155,-1-9-265,2-2-12,2-9-16,3-3-262,3-6 261,5-5-5,2-4 17,5-4-22,2-3-1060,3 1 1087,2 0-5,0 2 11,0 4 61,8-6-83,-9 14-17,5-3-28,-12 16-6,-2 4 0,-2 4-11,-1 3 254,0 2-248,-2 2-12,1 3 6,0 3-17,0 5-22,1 3 1072,-1 4-1414,8 14 29,-6-4-192,6 11-301,-9-8-1523,0 2-523,-2 0 2841,-2 6 0,-4-18 0,-1-1 1</inkml:trace>
  <inkml:trace contextRef="#ctx0" brushRef="#br0" timeOffset="2998">7262 1811 11542,'1'-9'5998,"0"1"-4810,2-26 0,-2-5-365,0 7-894,1-13 1,-2 1 591,-4 16 178,-4 2-290,-3 1-50,-2 4-3179,-3 1 3094,-3 5 157,-16 1-95,-10 10-184,-2 7 257,-1 10-291,13 7-478,0 5 433,1 3-34,1 4-3,11-7 1,1 1-4,-9 15-30,11-15 0,2 2 2,-8 24-16,11-16 3203,2 9-3153,11-14-11,8-11-5,4 1 5,7-14 5,4-4 24,4-8 16,3-5 5,3-9 152,16-19-79,-13 6-59,-11 8 1,-2 0-534,4-13 625,-3-1 141,0-18-185,-8 13-11,0-12 0,-9 21-17,-1 3 5,-3 4 7,0 6 593,-1 4-561,-1 5-128,1 6-11,-1 3 0,0 17 11,-1 3-6,0 16-10,-1 3 4,-2 8-4,-1 6-992,-4 6 997,-1 7-12,3-30 1,1 1-6,-2 1 0,0 2-590,-4 18 1,0 1 555,2-12 1,1 0-32,-3 13 1,1 3-87,4-17 0,1-1 0,1-1-26,-2 8 1,0 0 38,1-6 0,0 1 0,0-3-109,-1 3 1,-1-1-284,-7 12 1,-1 0-230,4-16 1,-2-1 377,-10 14 0,-2-5-2248,-3-9 1784,-8-5-3545,7-36-4337,11-5 8727,-1-9 0,14 9 0,3 2 0</inkml:trace>
  <inkml:trace contextRef="#ctx0" brushRef="#br0" timeOffset="3716">7428 1971 24979,'26'-46'209,"1"-1"0,2-6 0,-4 4-125,-4-1-50,-8 17 0,0-1-1,4-20-1559,-1-4 1537,-4 14 1,-1-1-12,-3 10 0,0 0 0,3-12 0,-1 1-630,-5 13 0,0 1 630,4-30 17,-4 2 398,-2 6-359,-2 4 17,-4 9 11,-3 7 6,-3 9 651,-3 5-618,-5 5 1383,5 8-1472,-5 2 307,6 9-335,0 5 22,-10 25-6,-5 21-554,12-24 0,0 1 537,0 4 1,1 3-575,0 8 1,1-1 571,4-9 0,0 0-3,-1 12 0,2 2-6,4-1 0,3-2 6,1-12 0,2-1-8,1 10 0,4-2-32,11 8 7,6-6-729,3-7 701,4-6-177,2-7 159,2-6-1807,0-6 1813,0-6 11,-3-3 717,-2-7-711,-2-3 6,-3-6 11,-2-5 11,17-26 73,-12 0-37,-10 18 0,-1-3 28,-3-5 1,-2 1-887,0 0 923,4-13 248,-11 26-226,-3 11 2607,-1 0-2663,-2 8 41,0 0-46,-2 3 2291,-5 9-2292,0 0-16,-2 7-28,4 13 5,5-12 6,5 11-5,5-16 5,6-2-6,1-2 1,4-3 5,2-2-12,3-2 12,2-2 12,2-3 4,11-7-4,-10-1 133,19-21-10,-28 12-747,6-11 842,-20 12 38,-2 2-21,-2 0-6,-2 3-23,-1 3-67,-1 2-11,0 3-50,0 2 730,-1 0-820,-8 17 0,-1-1 0,-7 17 0,0 2-886,-1 5 886,-3 8 0,0 6 0,-2 6 0,7-12 0,0 3 0,4-11 0,0 1-152,-3 14 1,2 0-1286,4-13 1,2-2 879,1 3 0,2 1-4359,0 16 1,2-1 4520,0-18 0,1-2 0,1 3 1,0-6-1,1-14 0</inkml:trace>
  <inkml:trace contextRef="#ctx0" brushRef="#br0" timeOffset="4723">10750 1383 31503,'7'-44'316,"-1"0"0,0 0 0,1-7 0,-1 4-316,0-12 0,-4 31 0,-2 6 0,0 5 0,-2 8-55,0 3-1878,0 4 1427,0 1 492,0 4 793,-1 3-577,0 7-211,-2 8 51,0 7 143,-7 27-1279,3-8 1191,3-14 0,-1 2-272,0 5 1,1 0-113,1-7 1,0-1 48,-1 12 1,0 0 1,0 18 119,3-1-20,2-3-12,5-5-1120,5-5 967,8-6-149,5-5-29,6-6 157,20-1 250,-9-13 196,15-2 145,-16-17-135,0-6 691,1-7 285,-2-7 91,0-3-225,-2-4-263,-1-2-187,-4-3-180,-4-1-291,-4-2-249,-3 1-89,1-15-187,-7 13 25,0-6-142,-8 18 31,-1 5-99,-3 3 1346,0 6-1241,-1 3-1,-1 5 24,0 2 1056,-2 1-678,-2 4 277,-5 9 59,-1 2 635,-4 9-656,4-3-67,-1 32-56,6-22-177,4 24-123,8-30-328,5 0-47,4-1-85,4-1-63,3-2-3464,2 0 3157,3-4-1326,0-1-229,0-4-6239,-4-2 8935,-4-4 1,-10-2 0,-3-2 0</inkml:trace>
  <inkml:trace contextRef="#ctx0" brushRef="#br0" timeOffset="4899">11573 1294 23642,'-30'-9'-3093,"15"19"1205,28 16-2372,6 10 3759,-3-7 1,-8-15 0,1 0 0</inkml:trace>
  <inkml:trace contextRef="#ctx0" brushRef="#br0" timeOffset="5306">11856 1453 26626,'-10'-24'28,"2"11"-17,5 38 11,0 3-4245,-2 16 4217,0-8-16,-1 12 455,-1 3-422,2-14 11,-1 11-11,3-21-5,2-5-6,0-5 0,1-5 6,0-4 33,0-4 3206,1-2-3161,1-3 629,3-4-640,2-4-11,3-5-1,3-5 57,9-15-56,-2 4-300,6-11 300,-7 10-3297,0 0 3291,1 0 17,0 2-566,0 1 543,0 3-5,0 1-6,1 4 6,-3 3-12,0 4 1,-4 4 166,-1 5-200,-2 1 6,0 4 5,-1 5-17,1 4 17,1 7 1,0 4-24,0 5-1737,0 3 1732,0 2-181,-1 3 142,-2 0 0,0 3-107,0-1-486,6 17 78,0-14-197,6 10-1674,13-10 1943,-4-14-8698,9 2 9197,-14-18 0,-12-5 0,-6-2 0</inkml:trace>
  <inkml:trace contextRef="#ctx0" brushRef="#br0" timeOffset="5523">12827 1243 23607,'0'-57'853,"0"-1"0,0 6 1,0 10-371,0 22-203,0 8-51,0 3-11,0 8-170,0 14-15,0 20-27,1 5-1100,0 13 1089,2-6-12,-2-9 0,0 1-3040,0 22 3020,-1-19 1,0 0-87,0 18-1140,-1 1 874,0-19 0,0 1-171,0 20 212,0-23 1,0-1-561,5 8-436,3-4-969,5-7-3637,4-6 5950,4-3 0,-9-13 0,1-3 0</inkml:trace>
  <inkml:trace contextRef="#ctx0" brushRef="#br0" timeOffset="6566">13197 1563 15473,'0'-9'4812,"0"1"-3726,0 8-217,-8-63 402,-6 34-1027,5-8 0,-1 3 159,-12 15-78,3 12-51,-1 4 158,-12 3-264,6 6-1500,-9 3 1466,10 6-33,-1 3-698,-2 5 698,0 3-17,0 4 95,-11 15-117,12-10-12,-7 11-5,18-17 1381,3-1-1392,5-3 0,4-2-2560,2-3 2543,7-2 5,2-3-11,8-1 6,5-3-22,6-1-12,7-4-28,5-2-485,6-3 373,5-1-137,-10-2 0,0-1-165,21-2 176,-20 0 0,-1 0-384,12-4-78,-2-1-106,-3-2-124,-4 0-184,-2 0-1754,10-10 1424,-14 4 522,-8 2 1,-1-1 737,2-3 458,4-6 309,-15 9-27,-4 0 520,-5 2 4383,-4-3-4210,-3 5 796,-7-5-1233,-1 10 499,-5-2-712,1 6 367,0 2-512,-1 1-68,-2 1 85,-5 4-302,4-1-40,-2 5-28,6 0-12,3 0-10,2 2-23,3 0 0,1 0-5,2 1-23,4 0 12,4-1-7,3-1 1,6-2 11,2-2-11,3-3 0,3-1-6,1-1 6,0-2-6,0-3 11,-2-2 1,0-2-1,-3-2 6,-2-1 0,-2-1 11,-3-2-5,-3-1 0,-2-1 10,-2-12-4,-3 6 32,-2-8 18,-4 10 16,-2 1 29,-3 2 10,-3 2 7,-2 2-1,-2 2 11,-3 3-11,-2 2 1,-3 4-7,-3 1-10,-2 4-35,-4 4 29,-11 11-78,10 0-486,-7 8 474,17-3 6,2 2-28,4 2 11,3 1-108,3 3 80,4 0 5,2 2-21,3 1-29,4 0-45,4-1-22,7-1-358,14 9 78,0-13-867,12 6 570,-4-16-123,3-4 123,2-3-337,3-5-833,0-3 901,2-2 230,-1-3 330,0-3 286,-3-5 179,-3-2 152,-5-2 100,-2-3-339,-4-1 484,-2-4 40,-1-1 17,-3-2 0,1-3 566,7-15-521,-9 11-606,5-11 617,-13 18-4,-4 2-57,-5 3-62,-2 5 694,-5 4-862,-5 4 274,-32 11-414,8 4-608,-26 10 585,19 3-56,0 4 6,1 3-17,3 3-11,4 2 920,5 1-931,5 0-6,5 0 0,6-1-6,5-1 0,4-2-5,7-2 0,4-4-17,6-3-6,5-2-5,3-4 0,5-3-17,3-4-2678,2-3 2689,3-3-346,16-11 386,-12 1-1,10-11 137,-20 2-120,-3-3-1685,-3-5 1691,-3-3 0,-2-5 1785,-4-5-1752,-3-5 1,-5-6-1,-4-6 6,-3-6-809,-1 30 1,-1-1 794,0-2 0,0 1 5,0-1 1,0 0 11,-1 0 0,0 1 16,0 1 1,0 0 92,-2-27 34,0 7-1076,-1 9 1221,-1 2-212,2 17 1439,-1 3-1574,2 16 128,1 3-128,0 12 2157,1 3-2157,-1 15 0,2 5 1815,1 8-1815,0 8 0,3 7-1435,-2-11 1,-1 3 1434,1-11 0,-1 1 0,-1 14 0,1 0-291,-1-14 1,-1-1 180,0 2 1,-1 0-90,-1-1 0,0 0-470,-1 1 0,0-1 159,-1 0 1,0-1-318,0 0 1,0 0-2078,0-2 0,1 1 2904,1 2 0,0-3 0,0 4 0,2-5 0</inkml:trace>
  <inkml:trace contextRef="#ctx0" brushRef="#br0" timeOffset="7223">16567 1379 32767,'18'-52'0,"0"0"0,-1 5 0,-4 9 0,-6 15 0,-2 6 0,-2 5 0,-1 5 0,-1 3 0,0 2-351,-1 2 681,0 6-936,1 4 233,1 25-277,-1-3 143,-1 19-1227,-3-4 1346,-5 5-25,-4 6-44,5-27 1,-2 0-437,0 1 0,0 0 946,-1 0 0,0 2 66,-2 11 0,0 0-417,5-12 1,0-1 373,-1 8 1,4-1-10,8 5-155,7-7-556,9-8 446,6-8 144,5-9 91,2-5 156,1-8 866,0-7-559,1-5 238,-1-7 60,-2-4-125,-1-3-368,-3-3-86,-4-1-105,3-16-399,-9 12 51,2-11-116,-7 17 64,-1 1 66,0 4 118,-1 3-35,-2 4 203,-1 5 1886,-4 5-1842,-1 2 1309,-2 3-1405,-1 1 365,-2 6-485,0 2 339,-2 6-344,-1 3-52,-2 4 88,1 2-53,0 2 97,1 1 130,2 1-326,1 12-57,6-8-150,2 9-118,4-12-281,3-2-129,1-2-168,2-3-276,0-3-692,0-4-3710,0-4 5827,1-2 1,-7-4 0,-2-1 0</inkml:trace>
  <inkml:trace contextRef="#ctx0" brushRef="#br0" timeOffset="7389">17241 1432 21584,'-7'15'-1667,"8"3"1,9-8 0,1 0 0</inkml:trace>
  <inkml:trace contextRef="#ctx0" brushRef="#br0" timeOffset="7840">17675 1469 25535,'-50'-40'118,"12"10"-96,38 61-4481,7-5 4476,5 2-206,8 1 200,6 1 1,6 1-7,5-1 987,2 0-1015,-4-3 1,0 0 11,7 8-31,-7-4 0,-4 1-26,-13-2-4,-3 6 10,-15-12 0,-7-1 6,-8-1-33,-9-3-18,-5-3-61,-6-4-78,-1-4-73,-1-3-79,1-3-62,2-5-60,4-3-398,2-4 162,3-7-1675,3-4 1411,2-4-4,4-4 110,4-3 0,3-2 197,5-2 1528,1 2-1007,2-1-99,3 3 631,1 2 190,2 2 2436,7-4-2111,-2 10 63,4-3-91,-5 12-89,0 3-118,-1 2 285,-2 3-560,-1 2 2939,-2 1-3107,-1 1 1017,-1 2-837,-1 10-202,0 1-28,-1 12-28,-2-1-28,-3 5-21,-1 4-950,-3 4 887,-2 3-342,-6 21-201,4-13-25,5-16 0,0 0-2009,0 9 2594,2 4 0,4-22 0,1-1 0</inkml:trace>
  <inkml:trace contextRef="#ctx0" brushRef="#br0" timeOffset="8139">18429 1384 16806,'5'-45'654,"0"0"0,1 1 0,-3-14 1,-1-2-1,-3 8-456,-1 15 1,-2 2-642,-2-18 0,-1 3 807,-4 9-45,0 7 1470,2 7-1409,-1 4 690,5 11-1008,-1 4-51,4 7 1251,1 1-1251,-1 9 2957,0 1-2962,0 13 16,2 4-5,-1 10-1,1-3 1,0 3-464,0 24 452,0-18 1,1 1-431,-1-10 1,1-1 429,0 1 1,0 2-961,1 16 1,1 0 942,-1-11 1,1-1-25,0 13 0,1-1-12,0-17 0,0 0-497,4 13 0,2-1 385,-2-12 1,1-1-63,4 9 1,0-1-395,11 9-168,2-5-275,0-5-525,0-5-1923,-1-7-6324,-4-6 9543,-5-7 1,-8-9 0,-4-2 0</inkml:trace>
  <inkml:trace contextRef="#ctx0" brushRef="#br0" timeOffset="8316">18315 1588 24018,'11'-42'297,"0"0"0,-1 3 0,1 8-113,7 15 24,12-1-4818,8 1 4587,2 2-66,4 5 708,-8 5-1095,6 1-796,-7 2 1,2 1-4403,23-1 5674,-13 1 0,-3 0 0,-9 0 0,1 0 0</inkml:trace>
  <inkml:trace contextRef="#ctx0" brushRef="#br0" timeOffset="8690">19460 988 24324,'-46'-24'61,"0"0"1,4 2 0,6 8-51,15 20 1424,3 2-1429,2 5-3229,4 1 3229,3 2 5,3 3 954,2 1-960,2 1 601,4 1-595,3 1-11,3-2 0,4 0 0,3-1 0,3-1-11,2-2 3392,2-2-3392,-1-2-28,0-3 33,-2-3 17,0-2 23,-6-3-6,-1-3-11,-7-2-1,-1-3 12,-1-3 0,-2-1 0,0-2 6,-1-2 56,-6-8-46,1 4 1,-6-6 0,3 9 0,-1 0 5,1 2-5,0 0 28,-1 0-73,3 7-34,-1-1-145,4 8 28,0 3-51,-2 3-100,0 6-874,0 15 229,2-3-459,0 12-1322,4-6 2728,0 6 0,0-17 0,0 0 0</inkml:trace>
  <inkml:trace contextRef="#ctx0" brushRef="#br0" timeOffset="9000">19556 1553 24010,'2'-3'2196,"0"0"-892,-2 3-1248,-62 23-2292,41-9 2250,-14 2 0,2 2 9,24 0 503,4 0-498,2-1-17,5 0 12,3-2 5,4 0-17,5 0 11,2-2 1766,3-1-1771,-1-2 0,0-4 28,-3-1-17,-2-3 61,1-1-44,-5-1 11,-1-3 11,-4-1-5,-2-3-23,-1-3 6,0-2-11,-2-2 10,-1-1-10,-1-2 0,-2 0-1,-1-2-10,-2-1 16,1 1-22,-1-2-17,0 2-6,0 1-44,-1 2-113,1 3-201,0 3-325,0 5-587,-1 2-2427,-1 3 3703,-4 4 0,10-4 0,1 2 0</inkml:trace>
  <inkml:trace contextRef="#ctx0" brushRef="#br0" timeOffset="9789">3540 2688 14093,'47'0'22,"-1"0"1,0 0-1,-1 0 1,-1 0-1,-2 1-17,5 0 1,-2 1-9,4 0 1,1 1-4,2 1 1,2 0-12,2 1 0,0 0 371,3 1 1,0 0-361,2 0 0,1 1 6,-20-2 0,1 0 0,0 0 7,0 0 1,1 0 0,0 0-1,2-1 1,0 1-1,0 0 4,1 0 0,0-1 1,0 0 1,2 1 0,1-1 0,-1-1 3,2 1 1,1 0 0,-1-1-244,3 0 0,-1 0 1,1 0 244,3-1 1,-1 1 0,2-1 9,0 0 0,1-1 0,0 1 9,3-1 0,0 0 1,1 0 1,-15-1 0,1 1 0,0-1 1,0 0 6,2 0 0,0 1 0,1-1 0,0 0 7,1-1 0,1 1 1,1-1-1,0 0 0,1 1 0,0-1 1,1 0-1,0 0 1,3-1 1,-1 1 0,1-1-1,1 0-1,1 0 0,0-1 1,1 1-1,0 0-16,-10 0 0,-1 0 0,1 0 0,0-1 0,0 1-5,2 0 1,0 0-1,0-1 1,0 1-1,1-1-3,1 1 0,1-1 0,-1 1 1,1-1-1,1 1-4,0-1 1,2 0 0,-1 0 0,0 1 0,1-1-5,2 0 0,-1 0 1,1 0-1,1 1 0,-1-1-6,-9 0 0,0 1 0,1 0 0,-1-1 0,1 1 0,0 0-4,1-1 0,0 1 0,1 0 0,-1-1 1,1 1-1,0-1 1,1 1 0,-1 0 0,1 0 0,1-1 1,-1 1-1,0 0-2,1 0 0,0-1 0,1 1 1,-1 0-1,1-1 0,-1 1 1,2 0 0,0 0 1,-1 0-1,1-1 0,0 1 1,0 0-2,1 0 0,-1 0 0,1 0 1,-1 0-1,1 0 0,0 0 0,1 0 0,-1 0 1,1 0-1,0 0 0,0 0 1,0 0 1,0 0 0,1 0 0,-1 0 0,0 0 0,1 0 1,-1 0-1,-8 0 0,0 1 0,-1-1 0,1 0 0,0 1 0,-1-1 0,1 1-1,0-1 0,0 0 0,0 0 1,0 1-1,0-1 0,0 0 1,0 1 0,0-1 1,-1 0 0,1 1 0,0-1 0,0 1-1,0-1 1,0 0 0,0 1 1,0-1 0,0 0-1,0 1 1,0-1 0,0 0-1,0 0 0,0 1 1,0-1 0,-1 0-1,1 1 1,0-1 0,0 0 0,0 0 0,0 1 0,0-1 1,0 0-1,0 1 1,0-1-1,0 0 0,0 1-2,0-1 1,0 0 0,0 0 0,0 1 0,0-1 0,0 0 0,0 1-1,0-1 1,0 0 0,0 0 0,0 1 0,0-1 0,-1 0 0,1 1-4,0-1 1,0 0-1,0 0 1,0 0 0,0 1-1,0-1 1,0 0-2,0 0 1,-1 1 0,1-1 0,0 0 0,-1 0 0,1 1-1,0-1 1,-1 0 1,1 0 0,-1 1-1,1-1 1,0 0 0,-1 0 0,1 0-1,8 0 0,1 0 1,-1 0-1,0 0 0,1 0 1,-1 0 0,0 1 0,0-1 0,0 0 1,0 0-1,0 0 0,0 0-4,-1 0 1,1 0-1,0 0 1,-1 0 0,1 0-1,0 0-4,-2 0 0,-1 1 0,0-1 0,2 0 0,0 0 0,4 1-8,-11-1 0,2 0 1,1 1-1,2-1 1,1 0-1,-1 0 0,-1 0 1,-2 1-1,-1-1-10,2 1 1,-3-1 0,-1 1 0,0-1 0,0 1 0,3-1 0,3 1-164,-2-1 1,3 1 0,3 0 0,2-1 0,0 1 0,1-1 0,-2 1 0,-1 0 0,-4-1-1,-3 1 179,11 0 0,-3 0 0,-3 1 0,-2-1 0,0 0 0,-1 0 0,7 1 0,0-1 0,-1 0 0,-4 0 0,-6 1 0,-3 0 0,-1-1 0,1 1 0</inkml:trace>
  <inkml:trace contextRef="#ctx0" brushRef="#br0" timeOffset="21164">6568 4629 27600,'-17'-44'-686,"-1"0"0,2 5 1,5 7 176,7 17 395,3 6 164,0 1 131,4 6 1472,1 1-642,6 3-1118,4 3 977,4 5-216,3 5-244,13 21-2296,-8-4 1644,9 20-1441,-15-7-2577,-2 9 3325,-5 8 256,-9-28 0,0 1 586,-2 2 0,0 1-163,-1 1 1,-2 1 394,0 0 1,-2 0 64,0 0 0,-1 0 74,-1-2 0,-1 1-126,-3 12 0,0 0-66,3-15 1,1 1-578,-2 19 0,2-1-905,4 3-372,2-23 0,3-1 1670,7 11 1,-4-23 0,2-2 0</inkml:trace>
  <inkml:trace contextRef="#ctx0" brushRef="#br0" timeOffset="22109">6633 4297 19583,'-34'2'531,"0"0"0,-20 2-342,56-4-9,1 0 312,7 0-470,1 0-15,5 0-15,0 0-65,2 0-51,2 1-20,0-1 15,0 3-37,1-1 139,-1 2-26,10 3 16,-7-1-29,7 1 20,7 0 29,-7-2-10,14 0 43,-9-2 129,3-2 31,3 1-212,5-1 79,-11 0 1,1-1-2010,22 1 1993,-20-1 1,0 0 15,17 1-20,0-1-135,-1 0-23,2-1 66,-17 0 1,0 0-2550,22-3 2625,-23 2 1,2-1 150,-1-1 1,-2 0-1585,23-3 1753,-22 2 1,0 1-25,17-4 374,0 0-23,0 0 28,2-2-4,-1 0-482,-14 3 1,0-2-93,-10 3 1,0 0-163,11-2 1,-1-1-66,17-3 22,0 0-26,-1-1-4,-1 2-15,-2 0-17,0 0 147,-3 2-13,-1 1-168,-1 1-16,-3 0 3,-1 1-39,16-1 558,-16 2-550,14-1 1017,-20 3-1021,-1 0 37,0 0-5,0 0-31,19 1 1705,-13 0-1683,14 0 7,-18 1-1597,19 0 1470,-13 1 130,13 0 178,-18 0-166,-1 0 15,-1 1 6,-1 0 21,-2 0-129,0 0 157,-3 0 3,1-1-11,-3 0 26,0 1-30,-2 0 11,-2 0-183,26-1 167,-17 1 902,19-1-905,-21 0 11,0-1 228,2 0-203,1-2 2093,2-1-2091,0 0-26,2-1 1,-1 0-7,-1 0 280,-1 0-579,11-3-365,-12 4-1545,8-4 2351,-12 3 1,-17 2 0,-1 1 0</inkml:trace>
  <inkml:trace contextRef="#ctx0" brushRef="#br0" timeOffset="22948">10813 4090 8702,'-5'-5'4047,"2"1"-2315,3 4 6125,0 0-7854,0 2 45,0 8 23,0 12-28,0 3-7,1 7 8,1-3 6,2 3-1890,2 5 1892,1 2-8,-1-8 1,0 2-2768,3 18 2742,-2-17 0,-1 0 14,2 13-488,-3-13 0,-1 0 489,2 16-240,-4-16 0,0-2 251,-1 13-618,-1-1 608,0-1 5,-4 16 1627,-1 3-1664,1-25 0,1 1-7,-2 19 492,3-9-493,1-16-12,1-2-18,0-1-11,0-1 525,0-2-637,0-2-135,0-2-219,0-1-206,-1 5-7875,0-9 8647,-1 2 1,2-12 0,-1-4 0</inkml:trace>
  <inkml:trace contextRef="#ctx0" brushRef="#br0" timeOffset="24499">6763 5677 8356,'-11'-6'2806,"3"1"-1048,8 5 2871,0 0-4497,-6-4-37,4 3-45,-4-3-54,6 4-143,0 0 203,3 0 61,0 0 18,4 2-40,1 0 0,4 2-11,2 0 11,3 0-5,4 0 5,2 1-11,4 0-11,2 1-28,4 0-232,1-1 244,3 1-13,4-1 18,2 0-31,-9-1 0,2 1-15,19 1-1213,-17-2 1,0 0 1196,16 1-11,3 0-1626,1-1 1620,1 0-529,0-1 563,1-1-11,-1 0 13,-19-1 1,3-1 5,0 1 0,0-1-22,0 1 0,-1-1 19,-3 0 1,-1 0 27,13-1 6,-1 0-1032,-1-2 1032,1-1-12,-1-1-10,2 0-6,-3 1 1221,1-1-1232,-1 1 5,0 1-8,-16 0 0,1 1 5,0 0 1,0 1 520,0-1 0,0 0-518,25 0-5,-19 0 5,-1 1-22,-1-1-1699,14 0 1716,-12 0 619,-6 1 1,-1-1-626,7 0 17,2 1 0,1-1-11,3-1-50,-10 1 0,-1 0 44,3 0 420,0 1-417,5 0 0,1 0-9,4 0 1228,-5-1 1,-1 1-1245,-7 0 22,1 0-5,0 0-12,-3 0 12,1 1-6,-3-1 139,11 1-128,-11 0-11,7 0 0,-13 0 6,1 0 382,-1 0-382,1 0-1,-1 0-5,1 0 0,0 0 0,0 0 0,0 0 0,1 0 0,-1 0 6,1-1 0,1 0-1,0-2 12,-1 0-17,0 0 6,-1-1 5,1 1-11,-2 0 5,-2-1-5,0 1 6,-2 0-12,0 0 6,-2 0 6,0 1-6,-1-1-6,0 1 12,1-1-17,0 2 11,0-2 5,1 1 771,-1 0-793,11-1-3353,-7 0 3365,8 0-1,-8 1-5,1 0 0,-1 0-1,30-4 7,-24 3-2269,21-2 2274,-33 4 5,0 0 1,-4 0 5,-1 0 2274,-3 1-2273,-2 0 4,-1 0-10,-2 0 3403,-1 0-3409,-2 0 5,3 0 1,0 0-12,3 0-16,1 0 5,0 0 0,0 0 12,1 0-6,-1 1-12,1 0-100,1 2 56,-3 0 0,0 0 5,-6-2 101,1 0 45,-4-1 11,-1 1 17,-3-1 17,-1 0 0,-2 0 11,-1 0 6,0 0-7,-1-1 7,1-2 11,1 0 22,1-2-11,1 1-22,1-1-6,2 0 84,-1-4-34,1-3-122,0-1-1,1-3-11,1 2 0,0-9-67,1 3-3420,1-6 3341,1 6-101,3 0-128,0 0-258,3 1-817,1 0-7036,-1 2 8430,-1 3 0,-3 6 0,-1 4 0</inkml:trace>
  <inkml:trace contextRef="#ctx0" brushRef="#br0" timeOffset="28399">7570 5091 19645,'7'-43'450,"-1"0"1,1 3 0,-3 9-184,-4 20-45,-1 1 3,0 1 190,-4-3-414,0 4-43,-3-1-147,1 5 227,-4 1-67,-3 2 78,-5 2 50,-4 5 69,-3 2 110,-4 6 91,-19 14-630,9-4 385,-10 11 245,16-8-76,4 1-811,6 0 693,5 0-48,5-2-88,6 9-76,5-7-53,6 6-261,4-12-50,5 0-2991,1-2 2994,3-1-966,2-2 1113,1-2 549,1-2-345,1-3 188,10-2 117,-6-5 2763,9-1-2623,0-13-64,-7-2 11,8-11-1237,-12-2 1127,-1-2-68,-2-4-574,-2-3 448,-3-3 68,-3-2-50,-6 9 1,-2-2-110,2-16 23,-4 16 1,0 0 35,-2-13 15,-1 2 19,-2 2 27,0 3 10,-1 4 29,1 3 26,-1 5 9,2 4 13,0 4 3,1 2 103,0 4 3395,1 0-3514,0 7 732,0 0-731,2 8-111,1 2-60,3 5-20,8 15-137,-2-1 0,4 14-3373,-5-2 3444,-3 5 7,-3 7-2112,-2 3 2347,-3 5-519,-3-12 1,-2 0 448,3-10 0,-2 0-669,-1 11 0,-1-2 453,0 15-238,3-4 938,4-4-2951,13 10 428,2-19-2161,12 3 4103,2-19 0,-14-12 0,0-2 1</inkml:trace>
  <inkml:trace contextRef="#ctx0" brushRef="#br0" timeOffset="28923">8217 4701 11622,'0'-6'5200,"0"1"-2743,0 5-1329,9-62-5539,-5 35 4729,1-11 0,0-2 911,-1 2 745,-2 9-808,1-23-724,-3 28 847,1-8-1017,-1 21 129,0 3-153,0 3 3176,0 3-3355,0 0-126,0 8 53,0 2 19,0 10-6,0 3 19,0 7 0,0 6-12,0 8-377,0 4 395,1-9 1,0 1-1293,0 22 1261,0-19 0,1 0-21,1 18-14,-1-16 1,0 1-10,0-11 0,0 0 3,0 10 0,0-1-43,2 14 62,-3-20 0,1 0-49,0 17-422,-1-20 0,0-2 447,-1 11-2457,-1-3 2555,-1-3 4,-2-1-224,-2-3 250,-2-3 660,2-3-652,-1-2-4,2-3-21,0-2 638,2-2-738,1-5 2981,1-1-3437,0-3 497,3-3-1541,2-1 1515,14-3 1,-10 0 0,7-2-1</inkml:trace>
  <inkml:trace contextRef="#ctx0" brushRef="#br0" timeOffset="29902">8627 4921 22532,'20'6'163,"-2"4"-139,-10 9-12,-2 3 26,1 1 398,-2 3-380,-1-1-7,-1 2-26,-2-2 144,-1 0-138,0-3 26,0-2 48,-1-2-20,-1 2 171,1-8-192,-1 1 74,2-8 92,-1-3 829,1-1-851,0-5-108,0-2-65,1-5-12,0-2 4,0-3-8,0-3-4,1-3 21,-1-3-1,1-1-16,0-4-6,1 0 12,1 0 10,2 0 1,1 3 5,2 2-22,0 2 5,1 4-5,1 2-11,1 2 5,1 4-11,1 1 0,4 2 0,0 3-11,3 2 5,0 1-5,1 2 0,0 4-17,0 1 0,-1 4-12,-2 3-1647,-1 2 1642,-2 0-321,-2 3 294,-2 0-24,-2 1-10,0 1-17,-2 0-40,2 0-28,-1 0-55,3-2-68,1 0-55,3-3-51,2-2-45,2-1-778,18-3 996,-14-3 1624,19-6-1405,-24-4 45,4-5 379,-7 0-240,3-7-32,-4 5 22,0-4 33,-6 5 34,-3 2 0,-1 0 22,-3 2-5,0 1-12,-2 2-22,0 1-28,0 2 90,0 0-152,-3 0-11,0 1-22,-1 0-23,0 0 1,2 0-6,-2 0 33,1 1-61,1 0 11,1 2-6,1 1-5,0 0 17,1-1 10,3-1 1,2 1 0,2-2-6,2 1-5,2-2-23,2 0 51,9-3-40,-3-2-11,4-3-3380,-7-1 3391,-3 0 6,-3-3 17,-1 0-17,-2-3 0,-1-1-6,-2-2 6,-1 0-5,-2-1-1,-1 1 0,0 0 18,-1 1 4,-2 2 7,0 2 17,-2 2 10,-6-1-39,2 5-5,-4 0 3397,2 5-3397,0 1-12,-1 1-5,-1 2 28,-2 1-23,1 5-11,-1 1 12,0 2-35,0 4 18,0 1-6,1 4-11,0 3 5,-2 13 6,5-6 6,0 8-68,7 3-5,4-11-39,5 10-29,3-13-45,5-1-38,2-1-62,3-3-62,2-1-89,2-2-806,14 3 329,-8-8-335,10 2-617,-10-10-1075,1-2-958,0-3-123,1-1 1871,-3-3 1430,-4 0 0,-11 1 0,-6 0 1</inkml:trace>
  <inkml:trace contextRef="#ctx0" brushRef="#br0" timeOffset="30556">9966 5031 18672,'23'-43'916,"-1"1"1,-1 3 0,-6 8-222,-13 20-135,-1 2-123,-1 4 78,-3 1-381,0 2-55,-3 1-1,-1 4-27,-2 2-1,-2 5 6,-3 2-6,-1 4-5,0 1 11,-7 11-67,7-5 11,-5 8-11,8-8-6,1 0-11,0 1-11,1-2-51,-2 6 51,4-9 11,-1 1 17,5-12 16,1-3 35,2-3 38,0-1-50,-1-3-17,0-3 6,0-4 5,-2-3 1,1-3-1,-1-4 79,0-14-39,2 6 5,0-9-6,4 11 1,1 1 140,6-4-68,-2 9 28,2-2 6,-4 11-5,-3 3 33,1 2-162,-2 3-40,-1 1 12,3 6 16,0 1 1,3 7 16,4 8-28,-3-3-11,5 9 11,-4-7-5,2 1 0,2-1-1,0 0 6,2-1-5,1-1-2267,2-1 2272,2-2-2637,3-3 2637,1 0-149,13-1 149,-9-3 11,9-1 6,-12-6 6,0 0-12,0-4 29,7-6-1,0-9-16,-2-2-6,-7-4 33,-6-11-55,-6 5 16,0-13 1009,-7 7-1014,-2-3 5,-1-4-16,0-1 78,-3-8 0,-1-2-23,0-4 9,-2-2 0,-2 3 25,1 18 3181,-6-17-3164,5 32-11,-2-2 300,5 17-294,-1 3-74,2 4-21,0 0 698,2 5-699,0 3-22,1 4 11,-2 7-3392,2 4 3403,0 6-6,0 5-5,2 20-303,2-8 303,3 14-1253,5-14 1241,4 0-16,2 0 880,-2-14 0,1-1-885,8 13-18,10 11-27,-10-22-2370,-2-2 2325,-3-3-67,-2-2-399,-3-2 226,-3-2 820,-3-2-1253,-1-3-363,-2-1-550,0-3-933,-1-2-6174,0-4 8816,-1-2 0,-1-2 0,-1 0 0</inkml:trace>
  <inkml:trace contextRef="#ctx0" brushRef="#br0" timeOffset="30816">10295 4853 25163,'-25'-23'516,"6"5"-426,19 18 5,0 0-33,3 0 16,3 0 40,15 0-85,-1-2 12,26-3-28,-13 1 0,11-3-3398,-15 3 3398,-3-2-12,-2 2-10,-4 0-40,-4 1-134,-5 1-219,-3 1-504,-4 1-1585,-2 1 2487,-3 2 0,1-1 0,-1 1 0</inkml:trace>
  <inkml:trace contextRef="#ctx0" brushRef="#br0" timeOffset="40327">10726 4908 17731,'-28'-2'97,"5"0"189,23 2 217,1 0 45,3 0-82,4 0-145,5 0-99,6-1-55,7-1 18,7-2-21,7-2-98,-5 2 1,3-1-2344,22-3 2309,-17 3 1,-1 0 0,-10 1 0,-1-1-4,1 1 0,0 0-14,0-1 0,0 0 11,29-5-12,-2 0 3,-4 2-3,-5-1 16,-5 1-230,-5-2 256,-5 2 18,7-4 92,-7 0 36,-3 0 316,-9-2-259,-16 6-220,-1-3 2025,-9 2-2605,-4 0 347,-5 0-237,-5 0 45,-5-1 31,-4 2 173,-4 0 393,-19-1 172,12 3-299,-14 0 595,19 2-97,1 2-75,4 0-75,4 0-169,5 0-30,4 1-26,3 0-123,6 1-57,0 0 100,5 0-40,9 0 604,-1 0-622,12 0-4,1 0 5,6 0-262,5 1 231,5 2-601,3 3 508,2 3-27,-1 2-28,1 2-17,-8 3 0,-2 1-163,7 6 131,-11-5 0,-4 1-176,-7 3-3200,-7 2 3071,-5 0 61,-4 1-620,-7 1 778,-2 0-117,-7 1-354,0 1-1083,-3 0-2062,0 3 3932,-2 3 1,9-16 0,2 0 0</inkml:trace>
  <inkml:trace contextRef="#ctx0" brushRef="#br0" timeOffset="41387">12167 4895 17233,'-1'-44'636,"1"1"1,0 3 0,-1 8-320,1 14 765,0 3-759,-1 3-40,0 3-38,1 3 153,-2 3-463,1 1-22,0 1 273,1 8 317,1 7-475,0 3 5,2 5-13,0-2 15,1 0 18,0 3 6,-1 0-211,3 11 142,-1-8 5,0 7 21,-2-11 16,-2-1 5,-1 0 28,0-2-6,0-2 27,-2-1 126,-3 2-23,0-8 64,-1 2 69,4-8 94,0-3 38,1 0-12,-1-1-142,0-2-153,-2-8-204,1-2-42,-2-9 7,3 1-33,0-3-3,2-2-28,1-4 85,3 0 116,4-2-491,3-1 572,4 1-3207,1 1 3209,2 1-716,2 3 718,0 3-8,-1 3-10,8 0 1,-7 8 1,5 0 8,-9 9 256,-2 2-375,0 4 168,-1 1-73,1 5 20,-2 4-251,1 1-50,-1 4-124,-1 2 51,0 2 11,-1 2-210,-2 1-59,3 13 3052,-2-9-2816,0 9 1132,-2-14-1058,-2-1-39,1-1-18,0-2-27,1-3-16,1-2-28,-1-2-4,2-4 36,-1-2 30,2-4 93,-1-1 9,8-7 202,-3-2 43,4-6 10,-4-2-9,-1-3 16,0-2 7,1-2-5,0-2 8,1 0 171,6-11-104,-5 11 46,2-7 279,-5 10-29,-4 6-312,-2 4-83,-5 6-81,-2 4-51,0 1 31,0 7 25,-2 0 4,0 6-13,-1 2 11,0 8-11,0-3-1,1 7 22,1-8-36,4 1 23,2-2-4,5 1-7,3-1 15,3-1-1,4-1 16,1-2-3379,12 2 3401,-7-7-89,7 1 137,-11-8 23,-1-1 5,-1-3 91,7-8-71,-8 0 3344,5-8-3365,-10 2-8,-1-4-3241,-3 0 3225,0-3-101,-2 0 57,-2-4-33,0 1-16,-2-2-12,0 1 3,-1 2-2228,-1 1 2233,-1 3 10,0 3-2,-1-1 2210,0 9-2290,0-1 9,0 8-1021,0 2 828,0 9-95,1 0 3260,1 10-4383,3 6 352,-2-4-425,1 9-650,-3-7-944,0 3-162,-1 0 241,0-1 3059,0-4 0,0-9 1,0-5-1</inkml:trace>
  <inkml:trace contextRef="#ctx0" brushRef="#br0" timeOffset="41954">13286 5064 12678,'4'6'6938,"-1"-2"-7425,-3-4 1156,29-46 569,-16 26-1148,9-14 1,1-2-6,-6 9-30,7-11-188,-6 8 1203,9-19-824,-6 8-430,4-14-2008,-7 13 2167,-2-2-16,-2-1 1754,-1-1-1719,-6 13 1,0 0-52,0-15-8,0-11 22,-7 25-10,-4 4-21,-2 4-10,-3 4-37,-2 4 47,0 4 71,1 5-8,1 3 46,1 2 61,1 2 3065,1 2-2986,0 4-2514,1 3 2517,-1 6 381,0 4-538,1 5-2197,-1 4 2077,2 5-153,-1 22 108,4-9 1522,-1 17-1510,6-16 67,1-13 1,2 0-70,8 16 25,5 12-22,-1-21 32,0-3 23,3-3 49,0-8 0,1-1 11,8 4 2114,19 10-2032,-22-26 74,1-3-106,-1-4 173,0-2 881,-1-4-887,-1-3 12,1-4-2940,-3-5 2943,1-2-66,-2-6 254,-2-2-356,-1-3-52,3-20-55,-6 7-40,4-17-35,-7 12 59,-3 9 1,-1-2 3,1-4 0,0-1-133,0-1 1,-1 2 160,-2 0 0,-1 4-38,-2-13 41,-5-10-34,-4 19-11,-6-6-15,-3 23-3,-2 6 35,0 5 3015,1 5-2899,-2 3 562,5 5-446,-1 5 877,4 4-856,1 6-31,0 4-151,2 4-30,0 21-64,3-6-38,-1 16-498,3-9 487,2-8 1,1 2-63,1 21 111,3-7 1,1 0-1368,3 8 1400,-3-21 1,2-2-124,4 13-187,-3-15 1,-1 0-1254,4 22-3295,-5-11 1,-1-1 4626,-4 2 1,-1 0 0,-3-35 0</inkml:trace>
  <inkml:trace contextRef="#ctx0" brushRef="#br0" timeOffset="53170">5309 10600 9567,'0'-43'1429,"1"0"1,-1 0 0,0-1 0,1 4 960,-1-18-1975,0 43 1384,0 6-1586,0 2 803,0 5-1033,0 1 3152,0 9-3102,0 18-10,-2 5-15,1 1 1,-1 2-26,-1 14-162,1-14 1,0-1 77,0 17-95,0 3-162,0 4-410,1-13 1,0 3-23,1-11 1,0 0-1437,-1 13 0,1-1 145,0-14 1,1-3 2080,2 5 0,-1-3 0,1 2 0,1-3 0</inkml:trace>
  <inkml:trace contextRef="#ctx0" brushRef="#br0" timeOffset="53587">5467 10009 19414,'-38'-30'446,"0"1"1,0-1 0,-15-10 0,6 11-246,6 24-78,8 10 1,-2 4-4731,-21 8 4638,17 0 0,0 3 8,9-2 0,0 6-215,-2 7 1,-3 9-1,-1 1 1,4-3 180,-5 8 1,1 1-102,5-6 0,-3 6 0,1-1 0,7-4 93,5 3 1,5-1-462,0 1 0,3 1 464,1-1 0,4 1-3,1 0 0,4-1-11,0-1 0,5 2 215,10 13 0,4 0-227,-2-17 1,4-1-37,5 0 1,6 1 0,3-5-54,14-1 0,3-6 70,0 1 0,2-3 20,1-9 0,1-5 0,5-6 0,-1-5 39,-11-3 0,0-2-3,16-2 0,-1-2 137,-16-4 0,-1-2-126,0 0 1,1-3 8,-3-2 1,2-2 0,-2-1 4,6-3 1,-1-2-8,-7 3 1,1-2 0,-4 0 37,0-4 1,-3 0 2,-2-1 0,-3-2 5,-2 1 1,-4-2-12,-2 1 1,-4-2 24,-1-15 1,-4-3-29,-6-3 1,-4-1-37,-1 1 1,-4-2-2,-6 12 0,-3-2 0,-1 5-13,-2 5 1,-2 2-7,-7-11 1,-2 4 326,-17-5-326,-5 8 11,-3 10-23,-3 7-27,-1 10-46,3 5-117,1 7-190,4 6-409,2 6 133,3 4-3522,2 4 4184,-1 6 0,19-13 0,3 0 0</inkml:trace>
  <inkml:trace contextRef="#ctx0" brushRef="#br0" timeOffset="54760">5865 10742 18795,'43'-14'348,"4"2"-259,6 7-4837,9-2 4773,-27 3 0,3-1 11,23-3 1,1-1-775,-12 3 0,0-1 749,-5 1 1,2-1-1,-3 1 0,5-1 0,-1 0 155,-2 0 0,2-1-146,-5 1 1,2 0-1,-2-1-6,5 0 0,-1 0 3,13-3 0,-2 0 2,-21 4 1,-4 0-419,-1-1 0,-1 1 467,24-5 21,-9-1 23,-7 2 56,-8-1 151,-8 3-220,-7-1 276,-7 2 1485,-5-2-1686,-6 1-62,-7-2-23,-7 1-10,-9-1 72,-27-3-51,5 4-25,14 4 1,-1 1 109,-18-2 50,1 1-741,1 2 763,4-1-16,6 2 1922,6-1-1939,6 2-28,7 0 61,4 0-201,8 1 957,2 0-1080,6 1 3341,1-1-3291,5 1 23,1 2 5,7 1 0,5 3 0,5 2 12,6 2-3415,6 0 3403,5 2-11,4 1-1129,-10-1 1,2 0 1117,18 8-759,-18-5 0,-1-1 731,10 8-333,-5 2 254,-5 0 872,1 15-2356,-15 9-5,-3 0 230,-20 2-7215,-6-18 8592,-4-4 0,5-13 0,3-7 0</inkml:trace>
  <inkml:trace contextRef="#ctx0" brushRef="#br0" timeOffset="55628">7833 10528 21445,'-39'-41'220,"-1"1"0,4 2 0,10 8-113,24 16-40,2 1-17,4 1 522,4 0-566,6 1-6,6 1-23,6 1-1001,7 1 1035,4 2-2625,6 3 2631,3 2-11,2 2 167,-1 4-178,13 8-1,-19 2 6,5 7 6,-25-1-1,-7 3 1,-7 4-17,-7 3-1614,-9 1 1614,-6 4 5,-12-1 2206,-5 2-2200,-6 0-240,-4-2 254,12-11 0,0 0-1960,-14 10 1974,16-13 0,2-1-17,-2 3 2267,5-4-2267,7-3-17,6-4 99,5 2-77,6-6 244,5 1-244,6-6 3075,5 0-3097,7-2-5,25-5-11,-6-1 10,-11 1 1,-1-2-324,20-5 290,-14 1 1,3 0-896,2-3 1,0 0 908,1 0 1,-1 0 2,-2-1 0,-2 0-2717,13-7 2684,-2-2 21,-2-2-81,-2-1 48,-5-3-17,-1-2-1697,-4-4 1653,-4-2-663,-5-3 674,-4-1 1314,-5-3-1230,-7 0 27,-4 1 24,-6 1-7,-8 1 18,-6 2 10,-8 1 6,-7 4-11,3 11 0,-3 3-1375,-21-10 1369,15 11 0,-1 2 1357,-22-3-1349,27 11 1,0 1 0,-1 2 0,0 0 769,-1 1 1,-1 2-771,0 0 1,0 2 0,-1-1 0,0 2-6,0 1 0,-1 2-244,0 0 0,1 2 241,-1 1 1,0 3-9,0 1 0,1 1 2,0 2 1,1 1 676,0 3 1,0 1-686,1 3 1,1 1 2,0 3 0,1 2-1043,1 3 1,0 2 1039,2 2 1,2 3-9,0 0 0,3 3-41,1-1 0,3 2 15,-1 17 1,4 1 11,6-15 0,4-1 5,1 13 1,6-2 0,6-19 0,4-3 22,5-1 0,4-2-25,3-2 0,4-3-1,2-1 1,5-4-11,23 3 0,5-5 19,-13-5 0,1-2 3,-6-3 0,3-1 0,0-2-126,2-3 1,1-2-1,-3-1 137,7-1 1,1-2-5,-9 1 1,2-1-1,-3-1 10,0-4 0,-3 0 2,0-1 1,-1-1-1,-2-1 1,-2-1 5,0 0 1,-1-1-7,-2-1 1,-1-1-6,-1 0 0,0-2 5,-2 1 1,-1-2 2,-1-1 1,-1-1-1,-2 1 1,0-1 10,-3 0 1,0-2 41,3-10 1,-1-2 465,-5-2 1,-2-2-497,-1 1 0,-2 0-1,-5 3 1,-5 0 64,-7 3 1,-4 2 27,-9-14-64,-17-7-1253,-6 24 1247,-10 5-34,-10 5-265,9 10 1,-3 2 205,12 1 1,-4 3-126,-12 2 1,-7 2-1,6 1-124,12 1 1,3 1-174,-1 0 0,-2 2 1,6 0-3190,-10 11 3637,4 4 0,24-10 0,4 0 0</inkml:trace>
  <inkml:trace contextRef="#ctx0" brushRef="#br0" timeOffset="56376">9265 10555 19193,'-4'0'1630,"1"0"-370,3 0-1311,-20-7 1,15 6 39,-13-5 5,23 8-11,6 1 0,9-1-22,10-1-3414,12-2 3385,12-3-19,-3-1 1,7-2-745,-14 1 0,2 0 1,1-1 790,1 1 1,-1-1 0,1 1-191,0-2 1,1 1-1,-4 0 196,5 0 1,-3-1-316,0 1 0,0-1 315,-2 1 1,-1-1-23,-2 1 0,-1 0-25,-2 0 0,-1 0-23,-4 1 1,0-1-149,27-6 1005,-9 1-1005,-9 0 51,-8 1 89,-10-1 2241,-8 2-2134,-8-5 1010,-9 5-943,-8-6-1455,-8 7 1583,-6-2 662,-7 2-555,-5 0-2128,-5 0 2217,-1 2 1,-2 0-143,0 1 451,-20 0-348,16 1 0,-13 0 258,9 1-347,15 1 2084,-6-2-1805,10-1-141,14 3-301,-2-2-28,16 4 3261,2 0-3490,0 1 117,9 0 22,4 0 29,11 0-6,7 3 11,7 3-16,7 2-1121,8 4 1131,3 2-16,3 2 0,2 4 2,-18-4 1,0 1-1471,-10-4 0,-1 0 1465,7 4 0,0 4-191,-2 10 1,-6 3 97,-4 14-853,-8-14 1,-8-1 875,-27 2-11,-11-10-771,-25 7 463,8-8-37,7-5 1,0-1-1140,-5 0-1081,-5 3-2146,26-10 4806,5-3 0,9-4 0,3-1 0</inkml:trace>
  <inkml:trace contextRef="#ctx0" brushRef="#br0" timeOffset="56942">11197 10202 21136,'-40'-16'455,"1"0"1,2 2 0,11 1-293,25 5-68,1-1-56,4-1-5,4 0-12,6-1 90,15-3-78,-2 3 5,12-2-5,-9 6-1,0 2 1,1 2-6,-1 1 11,15 3-33,2 7-34,10 7-3003,-14 3 3031,-6 3-17,-13-4-16,-1 1-689,-2 1 700,-3 1 16,2 8 17,-8 0-2154,-2 0 2182,-9-4 6,-6-8 1838,-4-1-1810,-6-1 0,-3 0 16,-5 0 23,-1-2 146,-14 1-101,8-4 676,-7 0-643,14-6 1,2-1 436,-5-5 2966,12 0-3452,-2-3-46,12 3-5,3-1-73,2 2-6,11-2-11,2 1-6,12 0 6,1 1-11,3 2-6,4 3-1571,2 1 1571,0 4-2856,2 2 2867,-3 1-959,-5 2 1,0 0 964,5 5-900,13 9 872,-31-11 520,-5 7-526,-5-4 1760,-9 6-1765,-6-5-147,-34 16 80,12-13 2034,-24 10-2129,21-19 2064,0-4-2882,-15-2 184,14-4-392,-8-2-4586,9-11 5813,10-2 0,4 1 0,11 3 0</inkml:trace>
  <inkml:trace contextRef="#ctx0" brushRef="#br0" timeOffset="57342">11658 9836 19171,'-48'-24'608,"0"-1"1,-9 3 0,5 9-245,2 20-205,16-2 1,-2 3 83,-1 6 1,1 2-98,-20 13-96,20-9 1,-1 4-4,0 8 1,3 2-2126,8-7 0,1 2 2086,-9 11 0,2 1-5,11-9 0,3 0 468,1 2 1,1 0-472,3-1 0,2 2 0,1 12 0,5 1 0,4-14 0,3 1 0,11 19 0,5-2-3,0-23 1,3-4 81,8 9 0,4-3-88,-4-11 1,2-3-6,1 0 0,3 0 0,20 3 0,5-1-7,-15-7 1,1-2 0,1 1 3,0 0 0,1-1 0,-1 0-354,2-2 1,-1-1 0,-2-1 339,7 0 0,-1 0 3,1-2 0,1 0 0,1 0 0,-1-2 8,1 0 1,-1-1 22,-1-1 0,-1-1 5,-3-2 1,0-1 49,10-5 1,0-6 406,-20-2 0,-1-4 0,-2 0-418,10-3 1,-4-4-9,-5-8 1,-9-2 27,-14-12 0,-10 9 0,-4-1-48,-1 8 1,-4-1-2,-2-5 1,-3-4 0,-2 3-5,-2 3 0,-3 0 8,-5-2 1,-4-3 0,1 4-4,-2 4 1,-1 3-4,-10-10 1,-2 4 3,9 14 0,-3 3-746,-16-4 1,-3 4 730,13 6 1,-2 3-144,-12-3 0,0 4 113,16 7 0,1 2-20,2 2 0,-1 1-48,2 1 1,1 3-294,2 1 1,0 1-321,-26 13-738,5 5-1649,5 4 3093,-2 8 0,25-17 0,1 1 0</inkml:trace>
  <inkml:trace contextRef="#ctx0" brushRef="#br0" timeOffset="58225">12370 10491 26849,'55'-11'165,"0"0"0,-2 0 1,-5 2-131,9 2-308,5 0-100,-20 2 1,6 0 0,-3 0-1831,-1 0 1,1 0 2021,1-1 1,4 1 0,-5-1-48,-6 2 1,-3-1 32,0 0 0,-1 0 364,0-1 1,-2 0-405,-1 1 1,0-2-199,26-7 46,-5 0-2,-4-2-45,-7-1 151,-5-1 116,-7 0 326,-6 0 148,-4-10 177,-9-1 1855,-2 0-2088,-9 4-146,-3 8 1082,-5-4-1268,1 5 1171,-1-3-1160,1 6 99,2 2 99,-2 2 50,2 0 58,0 2 77,0 1 159,0 2-184,1 2-5,0 3 242,-2 5-14,-7 13-116,-8 16-149,0 3-140,3-1 0,2 2 53,2 3-307,3-8 0,2-1 64,7 1-305,4 1-39,11 11 28,2-13-830,11 7 1008,-1-19 123,3-2-2906,4-5 3031,5-3 119,1-3-18,3-5 219,-1-1 39,2-6 21,-2-2-53,-1-7 155,11-14-34,-5-12-248,-2-3-47,-11-3-106,-14 11-46,0 0-44,-4 3-31,0 2 119,2-5-135,-7 14 89,2-2 602,-8 13-579,0 4 3185,-2 3-3293,-1 3 269,0 4-399,0 6 22,-1 8-5,-3 24 6,2-4-2809,-1 18 2764,2-10 38,0 3-506,2-13 0,1 1 466,3 19 84,-2-20 1,2 0-176,2-3 1,3 0-366,1-1 1,1 1 369,1-2 0,1-1-409,16 20-181,-5-23-123,3-4-387,1-4-532,3-5-51,2-6 1983,5-3 0,-18-4 0,0-1 0</inkml:trace>
  <inkml:trace contextRef="#ctx0" brushRef="#br0" timeOffset="58626">14886 10450 12241,'5'-44'1167,"-1"0"0,1 0 1,-1-8-1,0-1 0,-2 5-1777,-1 3 0,-2 3 1021,-1-11 1,-2 1-79,-2 18 1,-2 2-54,-2 2 0,-2 0 196,-16-25-50,-7 4-62,-6 6-62,-7 4-171,23 23 1,-3 0-1205,-16-3 1,-2 1 1175,10 7 1,-2 1-15,-12-2 1,-2 2 237,13 7 1,1 2-264,-1 1 1,-1 2-627,-2 2 0,1 2 615,-1 1 1,0 3-24,-2 2 1,1 3-470,0 2 1,-1 1 449,0 2 1,1 3-12,-1 1 0,0 2 398,1 3 1,1 1-405,-1 3 1,2 2-479,1 1 1,1 3 483,2 1 0,2 3-13,7-2 0,1 4 0,2-1-18,-1 7 0,3 1 12,6-8 1,0 3-1,4-3-9,5 3 0,5-1-3,2-1 1,3 0 10,3-2 0,3-1-14,3-1 1,3-1 314,3-2 1,2-1-319,4-1 1,1-2 590,3-2 1,3 0-639,20 8 0,4-3-449,-11-9 0,2-2 495,-6-4 1,4 0 0,-2-2-2,7-2 0,-1-2-55,3-1 1,0-1 65,2-1 0,1-2-297,0-1 0,1-1 319,0-3 1,1-1 10,-1 1 1,1-3 5,-1-2 0,1-2 8,-2-1 1,-1-1 0,-1-3 0,-2-2-86,-1-1 1,-3-3 115,-2 0 1,-2-2 10,-3-2 1,-2-1-1,-3-1 1,-3-3-1,-3 1 1,-2-4 36,4-15 0,-3-3-59,-8 10 1,-2-2-10,3-13 1,-4-1 0,-8 11 0,-2 1-9,-1-3 1,-1 1 7,-3-1 1,-1 1-6,-3 1 1,-2-2 120,-11-11 0,-4 1-127,3 14 1,-3 1 311,-10-8 1,-3 4-318,5 14 0,-2 5 11,-3 2 1,-2 2-32,-1 1 1,-1 3-15,-2 1 1,0 2-35,1 2 1,-3 2-401,-3 2 1,-6 2 0,5 2-281,2 0 1,0 2-590,2 0 1,-4 0 0,6 3 1322,-19 12 0,29-7 0,3 0 0</inkml:trace>
  <inkml:trace contextRef="#ctx0" brushRef="#br0" timeOffset="59059">14797 10495 21453,'-5'-1'2268,"1"1"653,4 0-2750,-34-13-230,28 10-49,-22-12 58,42 12 228,8-2-3473,10-1 3397,12-2-42,8 0-592,10 0 510,-28 4 0,1 0-44,1 0 1,1 0-874,1 1 1,0 0 392,1 1 1,-1-1-340,0 1 1,1 0 877,20-1 0,-2 0 0,-6 0 1,-14 1-1,-1 0 0</inkml:trace>
  <inkml:trace contextRef="#ctx0" brushRef="#br0" timeOffset="59979">16013 10228 16439,'-47'-27'276,"1"0"1,3 2 0,8 4-145,16 10 14,2 2 1473,1 1-1453,4 2 1064,2 1-1182,3 3 2145,3 0-2186,2 2 3980,2 0-4123,0 4 15,0 2-9,0 6 1,0 3 63,0 1-17,0 6-11,0 0 94,1 3 0,1 3 5,0 0-5,1 2-683,-1 1 689,2 1-6,3 13 0,-1-11-6,3 8 18,-3-17 4,0-2-10,0-2 0,-3-3 5,-1-2 11,-1-3 17,-1-2 23,-1-3 11,-1-2 5,-1-3 717,-1-1-683,0-1 62,-4-4-46,-2-7-77,0-2-6,0-7-6,4 1-11,1-2-3387,2-4 3421,1-3-45,3-3 0,4-4-12,2 0-33,6-2 39,1 3 1,4 3-18,9-5 6,-5 13-17,6-2 6,-8 13-11,1 2 3397,0 4-3398,0 2-61,13 6 0,-6 4-22,10 5-28,-9 5-446,1 3 351,-1 5-321,-4 3 1,0 2 40,5 8 201,-7-8 0,-1 0-493,-2 1-229,-2-4-209,0-2-166,-1-3-186,1-4-184,0-2-119,1-4 80,-1-3-645,12-3 2184,11-11 774,-7-2 246,5-10 195,-22 1-3095,0-2 3353,-2-3 180,-2-1-162,0-2-2237,-2-1 2136,0 0-125,-1-1 1,-1 3 2109,-1 2-2248,-2 6 452,-2 1-758,-2 6-361,-1 2 3260,-4 8-3445,-1 4 0,-4 6 11,0 4-22,-2 4 0,1 3-29,3 2 124,2 12-79,4-9-3352,4 7 3358,6-13-11,4-2-2080,3-1 2080,2-3-165,4-2 187,0-4-5,17 0 5,-10-5 12,12-2 16,-13-5 107,10-7-50,-11-1 16,5-9-22,-15 2 23,-2-3-7,-2-3 124,-2-16-151,-5 5 2251,-1-11-2274,-5 11-5,-2 1-6,-3 3 2995,-3 1-3017,-2 5-51,-2 3 357,1 4-727,-3 3 23,5 7-202,-1 3-1456,4 16 269,3 1-1020,2 11-2200,5 0-4858,3-1 9512,1-2 1,-3-10 0,-3-4-1</inkml:trace>
  <inkml:trace contextRef="#ctx0" brushRef="#br0" timeOffset="60548">17311 10678 25427,'13'-47'110,"1"1"0,-1 2 1,0 7 311,0 13-282,10-19-17,1-14-234,-11 28 0,0-2 144,2-14 1,-1 0-1083,2-14 1074,-3 7 1,-1-3-21,-4 9 1,0 2 5,-1 0 0,0 0 6,-1-2 0,-3 3-606,-4-9 645,-3 7-11,-5 19 0,-1 18 205,-8 4-227,-4 15-18,-2 1 1,-1 14-28,-4 16 135,7-3-110,4 1 0,2 2-9,0 15 0,6-17 1,2 1-17,3 21 10,2-30 1,3 0-255,1 2 1,3-1 259,0 1 0,1 0-2,4 0 0,2-1 5,0-1 0,2-1-11,3-1 0,1-1 3,0-2 0,2-1-925,23 21 927,-9-19 1,1-3-3,-6-6 0,0-2 2,9 3 1,0-2-15,18 1-5,-1-5 6,-2-6 16,-2-4-10,-3-6-2249,-2-5 2265,-4-6-6,-2-7 465,-4-3-434,-1-16 0,-2-4-3,3-10-71,-5 4 0,-3-2 71,-9-9-11,-9 28 1,-1-1 2,0-2 0,-1-1 2,0 0 1,-1-2 5,0-18 1,-1-1-12,-2 15 1,-1-1 7,-2-13 1,-2 2 8,-3 18 0,-1 3 14,-3 1 0,-2 1 426,-13-24-356,-4 8 6,0 8 111,-7 0-139,12 16 2571,-1 0-2577,13 18 104,5 5-177,1 8 34,3 23-39,1 0 5,3 20-23,4-15 1,3 1-759,-2-5 0,2 0 764,5 13 1,2 4-32,6 9 1,1 0-1,-5-11 1,1 2-82,3 6 1,2 5-1,-2-5-1017,0-4 1,-1-2 962,-3-6 0,1 1 1,-2-3-582,2 1 0,-1-1-3423,2 15 0,-1-1-652,-6-17 0,-1 0 4567,0 9 0,-2-6 0,-5-12 1,-4-13-1</inkml:trace>
  <inkml:trace contextRef="#ctx0" brushRef="#br0" timeOffset="64498">4249 8116 12725,'-7'-54'1532,"0"-1"0,2 5 0,2-3 0,0 8-939,2-12-330,0 10 1,1 3 632,-1 5-504,0 12-39,-2-2-45,2 14 678,-1 4-818,1 3 155,-1 4-340,1 2 108,0 1-124,0 12 77,1 2-10,-1 30-68,1 18-1149,0-29 0,0 2 1155,0 5 0,0-2-72,0 23-68,0 1-748,1-17 0,1 1 210,3 1 0,2-1 165,-2 0 1,3-1-104,2-6 0,3-4-1109,7 8-751,5-8-1669,1-4-688,-1-8 4861,-5-6 0,-8-8 0,-6-3 0</inkml:trace>
  <inkml:trace contextRef="#ctx0" brushRef="#br0" timeOffset="65566">4405 7672 14647,'-6'-7'2342,"2"1"-1823,4 6 2144,0 0-2435,-27-48-147,47 35 194,-22-36-753,55 49 530,-7 0 139,6 0-10,3 0-153,1 0-97,-14 0 1,0 0 87,21 0-700,-22 0 1,-1 0 596,15 1-2919,-1-1 2825,-1 0-524,-3 0 535,0-1 150,-2 0 5,0-3 6,0-1 6,1-1-1544,0 0 1549,2-1 12,0 0 141,-16 1 0,0 0-141,15-3 535,-17 3 1,-2 0-519,6-3 11,-2 1-1,-6-1 29,-2 1 34,-5 2 566,-4-1-488,-2 2 17,-4 0 2772,-1 1-2778,-1 0 526,6-3-599,-1 1-16,5-3-18,-2 2-10,2 0 1534,2 0-1563,-1 0 0,0 0-5,-1 2-17,-3 1-11,-2 2-17,-3 1 6,-1 1-6,-3 0 11,-1 0 39,5 1-22,-3 0 11,6 1 12,-2 0 50,13-1-68,-3 0 6,19-4-5,-15 0-12,8-2 6,-10-1 0,-2 0-278,-1 0 295,-3 0 5,-2 1 1,-2 0 66,0-1-38,-6 2-7,0 1-16,-6 1-22,-1 1-118,-1 0 45,-1 1 362,7 0-312,-2 1 6,5 1 5,-4-1-10,2 0-1,-1 0-6,0 0 1,1 0-12,-2 0 1,0 0-6,-1 1-34,-2 3 45,-1-1 17,0 3 22,-2-1-6,0 1-5,-1 2-5,0 0-6,0 2 5,0 6-16,0-3-1,3 3 6,1-6 40,5 4-29,1-4-5,2 2-17,-2-5 0,-1 0 6,-1-3-12,0 1 12,-2-3-12,-1 2 17,0-1-11,-1 1 23,-1 0-12,0 2 6,-2 2-1,0 1-10,0 2 16,0 10-10,-1-4 4,0 7-16,1-7 6,0 0 0,0 1-6,1 0 5,2 0 1,2 0-17,1-1 11,1 0-12,1 0 12,1 0-5,-1 2-12,7 20 11,-7-14 6,3 16-5,-9-16 5,0-1 5,-4 2-3397,-1 1 3387,-2 1-1576,-3-1 1569,-1-1-27,-1-2 0,1-2-6,-2-1-16,0-1-35,-6 7 46,4-7 2622,-6 6-2633,5-9 10,0-1 12,-1 0 5,-1-1 2351,0 0-2333,-2-2-18,0 0-5,-3-2 16,-1-1-10,-2 1 16,-1-3 6,-3 0 11,-21 0 11,-10-1-1827,-4-2 1816,30-4 0,0-1 0,-18 0 17,-3-1-23,-3 0 6,-2 0-2789,-4-1 2789,31 1 0,-1-1 0,-1 0 0,0-1-127,-1 1 0,0-1 124,0 0 1,-2-1-4,-16-1 0,0-1-375,12 2 1,0-1 380,-12-1 0,1 0-69,15 2 1,1 0 54,0 0 0,1 0 20,-1 0 0,0 1-15,1 0 1,-1 1 13,2-1 1,-1 1-1,1 0 1,0 0 917,2 1 0,1-1-995,-30 1-290,5 0 43,4 2-365,5 0-878,5 4-3631,5 0 5193,3 2 0,16-4 0,4 0 0</inkml:trace>
  <inkml:trace contextRef="#ctx0" brushRef="#br0" timeOffset="66457">4630 8007 13127,'1'-8'6833,"-1"1"-6144,4-26 0,0-4-129,-1 15 1,1-18 1,0 4-117,-4 30-94,0 0-286,0 6-79,0 0 185,0 4-62,0 2 73,1 15-197,0-2 8,4 22-51,2-3-27,1 2-70,0-2-247,0-9-187,0 0-412,3 1-762,0-1-8068,6 9 9157,-5-13 0,-1-3 0,-8-16 0</inkml:trace>
  <inkml:trace contextRef="#ctx0" brushRef="#br0" timeOffset="66724">5167 7602 18913,'-3'-6'4005,"0"1"-2695,3 5-1175,-14 1-23,10 14 228,-7 26-3548,14 2 3262,5 20-22,-2-27 1,0 0-3,4 21-219,-2-8 1,0 2-535,-1-9 0,-1-2-619,0 2 0,1-2-997,-1-2 1,-1-1 2304,3 18 0,-3-26 1,-2-2-1</inkml:trace>
  <inkml:trace contextRef="#ctx0" brushRef="#br0" timeOffset="67409">5702 7939 18351,'1'-41'638,"-1"-1"1,1 5-1,0 6 343,1 13 214,-1 7-870,0 0 346,-1 6-632,0 2 0,1 2-28,-1 8 39,1 3-22,1 8-2942,2 3 2936,0 3-13,0 3 35,1 13-21,0-9-6,1 8-6,-1-12-2266,-1-2 2250,-1-2-634,0-1 655,0-1 1868,1 2-1867,-2-7 6,1 0 17,-2-10 2910,0-3-2799,-1-1 2126,2-1-2064,0-4 95,1-7-247,1-3-16,1-7 56,3-10-73,-1 4-438,3-10 460,0 7 1,0 1 10,2 0-10,0 1-158,8-9 118,-4 11-5,7-4 5,2 12-11,-5 6-17,7 3-67,-1 8-50,3 13-12,1 4-425,4 25 61,-17-9-451,-5-2 1,-2 1-1258,-2 9-1165,-2 13-5433,-5-20 8858,-1-4 1,0-15-1,0-6 1</inkml:trace>
  <inkml:trace contextRef="#ctx0" brushRef="#br0" timeOffset="68316">6360 7920 21296,'54'-30'304,"1"-1"1,-14 10-1,2 1 1,-2 5-231,5 6 0,-1 4-112,1-2 1,2 0 18,-6 1 0,3 1 0,-3 0-1,-3 1 1,-1 0 9,13-2 0,-1 0-164,-16 2 0,-2 0 224,-1 0 1,1 0-98,8-2 1,1 0 13,17-3 50,-22 2 1,-1 1 20,7-1 25,-6 0 37,-7 1 207,-8 0 914,-7 2-793,-7-1 498,-8-3-1443,-16-4 709,-4 0-511,-15-2 122,3 5 341,-20-5-106,12 3 19,-11-4 434,12 0 102,13 4 699,-2-4-781,14 4-463,7 3-141,0 0-85,5 4-120,2 1-98,1 1-195,0 2 394,4 2 195,2 2 38,7 5 60,4 2 37,5 3 81,3 3-1582,3 3 1576,3 3-218,18 16-122,-10-7 66,-13-9 0,1 0-139,9 11-52,-3 3-809,-2 2 572,-14-10 0,-2 1-597,3 14-578,-2 16 1673,-20-28 1,-2-1-1,4-3 1,-10 13-1</inkml:trace>
  <inkml:trace contextRef="#ctx0" brushRef="#br0" timeOffset="69354">7763 7577 27913,'2'-39'-371,"1"1"0,2-23 611,-5 60 236,0 0-608,0 8-35,0 2 266,0 22-193,0-3-428,1 16-128,-1-5 586,0 5-367,0 5 398,0 3-34,0 4-163,0 0-68,0 0-242,0-3-83,1-2-245,2-5-135,2-3-740,4-4 290,1-3-355,3-4-3500,0-3 1672,2-5 3577,2-1 1,-8-11 0,0-3 0</inkml:trace>
  <inkml:trace contextRef="#ctx0" brushRef="#br0" timeOffset="70086">7824 7570 16731,'-29'-41'435,"-1"0"1,4 3-1,6 7-207,14 16 589,4 1-361,0 2 92,1 1-199,1 3 31,0 1-374,0 2 426,1 1-214,1 2 85,2 0 46,5 1-92,6 1-43,7 0-46,9 0 5,10 0-632,10 0 550,10 0-1392,-27-1 0,3 0 1186,23-1 1,2-1 73,-12 1 0,0-2 19,-5 1 1,2 0 0,-2-1-5,6-1 1,-2 0 13,3-1 1,-1 0-68,0 0 1,0-1 15,0-1 1,0 1-668,-2-1 0,1 0 673,-2-1 1,-1 0-5,0 1 0,0-2-756,-2 2 1,0-1 739,-1-1 1,0 1-8,-1 0 0,0-1 69,-2 2 1,1-2-28,17-2 1,0-1-672,-16 4 0,0 1 618,13-4 1,-2 1-2,-19 4 0,-3 0 1054,30-5-788,-7 1 344,-7 1 30,-6 2-156,-7 1 162,-6 2 8,-6 1 790,-4 2-1133,-4-1 17,-3 2-369,-1 0 1643,-2 0-1506,-1 1 2934,-2 0-3080,-3 0 701,-1 0-681,0 0 691,-1 0-344,-1 3-522,0 0 134,0 4 141,0 3 9,0 11-79,0-3 0,0 9-292,2-5-48,-1 3 580,2 1-183,-1 2-12,1 2-228,0 3 275,-1 1-10,1 3-14,0 0 23,1 2-12,0 1-30,1 2-3313,0 1 3298,1 1-111,-1 1 105,2 1-10,-1 2-995,1 2 973,0 1 39,-1 2 0,1-1-1,0-2-31,0-1 0,1-3-507,-2-2 494,0-3 3,-3-1 14,-1-2 6,-1-2-52,-3-2 2521,-1-4-2478,-4-1 133,-4-3-103,-3-3 39,-4-3-8,-5-3 20,-4-2 60,-6-3-23,-4-3-16,-7-2-14,8-5 0,-5 0-436,-7-1 1,-2 0 431,-1 0 1,-1-1 2,-3 0 0,1-1-104,12-1 0,1 1 117,-2-1 1,0-1-539,-1 1 0,-1-1 541,-1 0 0,1 0 6,-2 0 0,-1 0 5,-1-1 1,0 1-829,-1-1 0,-1 1 825,-1-1 1,-1 0 5,-1 1 1,0-1-229,0 1 1,0-1 224,-1 1 1,1-1-1,1 1 0,0 0 102,1 0 0,1 0-124,2 0 0,1 0 64,2 1 0,0 0-98,3 0 0,1 0-25,2 1 1,1-1-29,3 1 0,0 0-59,4-1 1,-1 1-516,-4 0 0,0 0-775,-12 0-1527,-3-1 3274,26 2 1,13 0-1,3 0 1</inkml:trace>
  <inkml:trace contextRef="#ctx0" brushRef="#br0" timeOffset="70720">8435 7867 20040,'3'-36'-601,"1"6"2094,1 29-1276,0 1 527,-1 0-707,0-1 371,-3 1 345,1-1 558,-5-1-1250,0-1-27,-2-3-160,0 0-3,-1-2 103,-2-6-7,0-6-131,-1 0 10,4-9 177,4 13-6,1-5 27,3 8 42,0 3 29,3 1 57,1 3 77,1 1 10,1 1-28,2 2-27,2 1-3455,2 2 3340,1 3-52,2 3-91,0 4-86,0 3-56,6 11 44,-7-4-2288,4 10 2251,-10-6 2205,-3 2-2183,-5 3-2222,-11 16 2350,-9-13 0,-5 0-124,5-5 0,-1 0 178,-12 5 0,-1-4 78,-10 3 1366,-4 0-1031,1-3-14,0-3-11,-9 2-21,17-11 7,-4 0-59,20-12 21,6-3 2666,5-1-2929,3-2 684,2-2-997,3-2-132,0-5 1261,4-1-1191,10-12 136,2 5 82,11-6 64,1 8 62,22-4 255,-8 6-322,17-1 83,5 6-64,-14 5-338,-8 2 0,0 1-266,6 1-458,-10 2 1,0 0-1084,2 3-1760,10 1 2981,-16 0 1,-14-3-1,-3 0 1</inkml:trace>
  <inkml:trace contextRef="#ctx0" brushRef="#br0" timeOffset="70972">9010 7612 12245,'-14'-48'747,"0"-1"0,2 5 0,0 7-229,3 12-65,0 5 1399,2 3-1495,0 5 1133,3 2-1472,1 5 2176,3 7-2132,4 6-34,3 9 39,8 21-45,-1-2 2141,4 17-2158,-4-7-5,-2 5-16,-3 6-7,-3 5-33,-4-16 0,-3 3-73,-2 0 1,-1 1-1460,0 0 0,0-1 1462,-2-6 0,1-1-311,1-6 1,1-2-839,0 15 160,4 10-425,4-26-1238,6-3-7053,0-7 9758,1-5 1,-6-9 0,-2-5 0</inkml:trace>
  <inkml:trace contextRef="#ctx0" brushRef="#br0" timeOffset="71561">9488 7687 23957,'-18'16'292,"3"1"-357,15 5-190,0 3 166,0 4 62,0-1 36,-1 2 10,1-3-108,-5 19 4,2-19 53,-2 11 154,1-23 32,1-3 124,-2 0-36,2-5 58,0-2 121,2-4 716,1-1-821,0-4-203,0-7-82,0-2-6,1-6-25,1 1 5,1-2-29,3-3 18,-1-3-57,4-1 187,0-1-7,3 1-4,1 2 8,2 3-4,0 4 5,0 4 15,8 0 32,-5 7-359,8 0 324,-4 5-62,1 2-45,3 4-74,1 2-151,1 5-644,0 5 402,-3 2-166,-1 7-1069,0 16 88,-10-7-1287,-1 12 2827,-11-8 0,-1-19 0,-1 0 0</inkml:trace>
  <inkml:trace contextRef="#ctx0" brushRef="#br0" timeOffset="72187">10020 7833 13293,'-3'0'4795,"0"0"-916,3 0-3160,16 2-294,1-2-26,18 2-671,1-3 550,7-1 240,10-2 4,7-3-804,-26 3 0,0 0 415,2-1 0,1 0 38,0 0 1,2 0-35,-1-1 1,1 0 12,-1 0 1,0 1-35,-1-1 0,0 0-24,-2 0 0,0 0-3,-1 0 0,-2 1 46,31-7-5,-6 2-7,-3 0-14,-4 0-9,-4 1-11,-4 0-5,-3 2 1,-1 0-266,-1 0 216,-1 2-28,0-1-158,-2 3-4,-2-1 27,8 2-164,-14 0 80,3 2-65,-17 0-41,-5 0 820,-3 0-835,-3 0-14,-4 2-385,-2 2-646,-5 2-3147,-6 1-3787,-1 0 7623,1 1 0,7-5 0,4 0 0</inkml:trace>
  <inkml:trace contextRef="#ctx0" brushRef="#br0" timeOffset="72761">11235 7421 19373,'10'-45'689,"-1"0"1,0 4-1,-2 7 254,-6 12-36,0 8-643,-1-1 122,0 11-273,0 0-1,0 3-274,0 0 453,0 6-284,-1 2 44,1 9 8,0 40-54,0-14-315,0-5 0,0 1 335,0 14 6,0 5-15,0 2-38,0-14 0,-1 1-586,0-12 1,0 1 577,0 11 1,0-2-1290,-1 14 1157,2-5-42,-1-5-68,1-5-142,0-4-1565,6 11-1711,1-15 3672,7 10 1,-7-30 0,0-1 0</inkml:trace>
  <inkml:trace contextRef="#ctx0" brushRef="#br0" timeOffset="73728">11304 7279 19744,'-28'-16'151,"-1"-1"1,-14-10 603,65 21-705,2 0 466,16-3-982,2 2 612,-4 2 0,3 0-37,8-1 0,2 0 32,-1 0 0,1 0-1317,3 0 0,-3 1 1310,-13 1 1,-2 0 6,3-1 0,0 1-297,1-1 0,0 0 150,0 0 0,3 0 7,-3 0 1,4 0 0,-2-1-373,7 0 0,0 0 370,-5 0 0,1 0 0,-2 0-438,4 0 1,-2 0 421,1 0 1,0-1 1,-2 1 1,2 0-6,16-3 0,1 0 14,-17 3 0,1 0 2,12-3 0,-1 1 4,-18 3 1,-3 1-4,0-1 0,-1 0-62,-2 1 1,1 0 1136,9-1 0,-1 0-866,18-2-246,-23 2 1,-3 1 265,6-1 4,-5 1 7,-6 0 453,-5 1-329,-4 0-346,-5 1 2,-1 1 1930,-4 0-1944,2 1-33,-6 0 126,2 0-131,-6 0 1279,-1 0-1353,0 0 573,0 0-594,2 0 26,1 2-58,0-1-19,0 2-39,0-1 173,0 2 101,-2-1 28,2 2-19,-3-1-213,2 6 12,-2 0 89,1 5 31,-2-1-41,0 3 43,-1 2-13,0 3 43,0 2 235,-2 3 49,1 2-69,-2 1-654,0 5 497,0 2-9,1 22-100,0-11 14,3 3 1,1 1-64,2 2 12,-1-12 1,1-1-101,5 3-129,0-1 162,-3-11 1,1 1-133,1 18 164,-2-17 1,-1-1-1431,0 15 1338,0-3-37,-2 18-56,-1-32 0,-1 1 187,-3 31 4,-2-9 27,-6-20 1,-3-2 71,-5-3 27,-4-3 59,-6-4 42,-24 4-6,7-10-54,13-7 0,-1-1 34,-19-4-164,-7-1-21,-3-2-1277,28-2 1,0 0 1305,-2-1 1,0 0-3,-2 0 1,0-1-169,-1-1 0,-1 0 156,0 1 1,-1-1 5,1 0 0,-1 0 66,-1 1 0,0 0-281,0 0 0,-1 0 289,-1 0 1,0 0-6,-2 1 0,-1 0 2,0 0 1,-1 0 5,-2 0 0,-1 1 9,0 0 0,-1 0-9,0 0 0,-1 1-3,0-1 1,1 1-7,0-1 1,0 1-9,3 0 1,-2 0 12,6 0 1,-1 0 0,2 0-3,-4 0 1,-2 0-8,-6 0 0,-4 0 0,7 0-12,15 0 0,2 0-11,-16 0 0,5 0 101,15 0-373,9 0-392,5-1 1350,8-1-5260,5 0 4599,2-2 0,3 3 0,0-1 0</inkml:trace>
  <inkml:trace contextRef="#ctx0" brushRef="#br0" timeOffset="74387">11800 7631 15109,'-8'-7'1993,"3"1"-1493,5 6 1885,0 0-2327,38-59-492,-22 41 459,11-16 1,0 5-30,-10 24-29,5 2 20,-7 2 113,6 4-106,-4 1-79,14 10 34,-12-2-24,4 5-112,-4 4 99,-8-4 11,1 6 38,-10-6-3235,-1 0 3294,-2-1 284,-3 1-220,-3-2 51,-3 0 13,-1-2 1,-1-1 57,-2-2 22,2-1 51,0-1 32,0-2-16,1-1 5,1-2-18,0-1 3414,2-2-3061,0 0-21,3 0 6,0-1-83,2 0-118,1-2-204,1 0-100,2 0 76,2-1-167,6-3 112,1 1 53,6-2 77,0 4 78,3 0 88,3 2 4,3 2-188,1 2-236,17 7-141,-9 1-65,11 7-103,0 6-316,-15-4 125,10 14-440,-26-12 469,-2 5 11,-10-9 28,-16 7 250,1-7-2,-28 11-705,10-13 989,-13 3-9,10-8 6,-1-3-49,0-2 280,1-1-1741,-11-3 7,13-2-2626,-6-3 4013,16-2 1,10 2 0,2 0 0</inkml:trace>
  <inkml:trace contextRef="#ctx0" brushRef="#br0" timeOffset="74639">12350 7138 19288,'1'-4'2920,"-1"0"-37,0 4-2355,25 49-3388,-13-17 2738,3 3 0,2 4 63,-7-4 0,-1 0-131,7 23 7,-6-19 1,0 0-343,2 19 389,-1 1-240,-3 0 397,-2-2 20,-2 1-41,-2-2-87,-2-1-82,-2-2-129,-3-1-118,-1-4-211,0-2-321,1-5-4020,-1 11-3084,3-18 8051,-1 3 0,2-25 1,2-6-1</inkml:trace>
  <inkml:trace contextRef="#ctx0" brushRef="#br0" timeOffset="75072">12763 7539 18501,'-4'-5'2621,"0"0"-2052,4 5 1204,0 0-1637,1-6-120,6 14-30,2-1 19,7 17-73,-2 1 84,2 2 15,-3 1-77,4 12-51,-7-9 91,0 7 145,-7-2-49,-1-11 46,-3 5 8,-3-12-5,-1-4 29,-1-3 30,0-3 95,2-3 354,1-2-302,2-2-75,-1-4-187,1-2-23,0-5-32,-1-4-4,2-4 69,1-17-88,3 6-433,4-12 384,3 10 149,10-13-10,-4 12-9,8-8 9,-7 18 5,-1 4-4,0 4-1,-2 3-5,8 3-11,-4 3-29,7 2-11,-5 6-40,1 2-49,4 3-28,0 5-65,1 2-81,1 4-140,-2 2-1122,12 16-196,-11-7-2687,6 12 4348,-12-6 1,-11-17-1,-1 0 1</inkml:trace>
  <inkml:trace contextRef="#ctx0" brushRef="#br0" timeOffset="75937">13593 7729 2514,'-8'0'5421,"2"-1"-1624,6 1 684,0 0-3205,-8-28-1181,11 17 57,8-26-85,11 27 11,13-3-22,-2 4 85,5 1-85,7-1 1217,8 1-1212,8 0-11,-9 3 1,2-1-927,-10 2 1,0 0 892,17-2 0,0 1-3,-14 1 0,-2 0-992,2 0 1,-1 0 988,1-1 0,1 1 0,-3 0 1,2-1-656,16-1 1,0-2 651,-18 3 1,0-1-6,11-1 0,-2-1 8,8-3 6,-10-1 17,-9 0 11,-8-1 27,-7 1 944,-8-1-915,-5 1 28,-5-1 1783,-6 0-1811,-5-7 2942,-5 5-3060,-5-5 11,-5 6 12,-2 1 813,-4 0-780,-1 0 6,-2 1 27,-2 1 24,1 1 10,0 2 12,0-1-6,0 2-6,1 0 84,-10-2-94,10 3-1,-8-2 6,13 3 5,2 0 65,2 0 4,3 2 139,3 0-22,2 0-38,2 2 233,3-1-320,0 2-38,3 0 59,4 2-59,2 2-173,7 2 19,3 3-3,4 2-19,5 2 21,4 3-897,1 3 812,2 3 55,-3 3 10,-3 3-38,-4 1-15,-4 4-64,-4 17-3,-7-10-33,-7 13-100,-7-16-165,-6 2-364,-4-1-998,-3 1 1857,-3 5 0,11-21 1,0-1-1</inkml:trace>
  <inkml:trace contextRef="#ctx0" brushRef="#br0" timeOffset="77014">15245 7226 11206,'-1'-7'5282,"0"2"-2053,1 5 104,0 0-2897,8-59-387,-6 45 45,6-40 30,-8 63 151,1 7-40,0 6-30,0 7-366,0 5-540,-1 8 683,-2 4-2,-2 5-31,-2 5-1651,-3 2 1653,-1 4-35,4-31 0,0 1-333,0-1 0,1 3-175,-1 11 0,2 1 103,0-12 1,2-1-288,1 10 1,3-2-2326,6 9 3068,8-1 0,-6-24 0,1-3 1</inkml:trace>
  <inkml:trace contextRef="#ctx0" brushRef="#br0" timeOffset="77751">15386 7091 24501,'43'-9'25,"-1"0"1,1 1 0,20-5 0,-5 4-1090,-19 6 1,-2 2 999,4-1 0,1 0-867,1 1 0,2-1 874,-1 1 0,1-1 6,1 0 0,1 1 1,-1-1 1,1 0-501,1-1 1,-1 0 493,2 1 1,1-2 15,-1 1 0,1-1 19,1 0 0,0-1-16,0 0 1,0 0-10,1 0 1,0-1-7,0 0 0,0-1-18,-1 0 0,1 0 96,0 0 1,-1 0-28,0-1 0,0 0-31,0 0 0,0 1-30,0-1 0,-1 0-912,0 0 0,-1 0 869,0 1 0,0 0 28,-3 0 1,2 0-105,-7 1 0,3 1 0,-2-1-13,5 0 1,-1 0 44,13-1 0,-2 1 23,-20 2 1,-3 1 188,-1 1 0,0-1-258,27-1 130,-24 1 1,1 2 50,-3-1 0,-1 0-178,29 0 127,-14 0 1266,-22 2-1257,-4 0 2607,-3 0-2621,-5 0-23,-3 0 743,-3 0-752,-4 2 1658,-2 1-833,-3 8-488,-3-1-224,-2 7-28,-2-3 33,-2 2-106,-1 3 85,-1 3 17,-2 2 76,-2 3-28,-1 3-44,-1 2-3353,-11 21 3303,5-11 75,-1 4 0,0 2-898,-1 2 834,7-11 1,0 1 7,7-8 0,1-3-24,-3 18-11,-1 12-24,8-18-21,1 20 6,1-13 44,2-16 1,0 0 14,0 13 12,0-1-40,-1 16 27,-1-15-16,-4 10-5,-3-21-435,-14 11 446,0-13-1843,-14 7 1860,3-16 19,-5-2 10,-7-3-565,-5-4 571,-6-1-217,28-8 1,-2 0 227,-18-1 1,-1 0-4,11-2 1,-1 1 2,-14-2 1,0 1 8,17-2 0,-1 0 67,-16 0 0,-2-1 22,-2 0 1,0-1-68,0 0 0,1 1-3,3-1 1,3-1-15,15 2 1,1 0-7,-2 0 1,0 0-3,-1 0 0,-1 0 529,0 1 0,-1-1-541,-1 1 1,-1-1 336,1 0 1,-2 0-337,1 0 0,0 0-152,0 0 0,0-1 140,0 0 1,1 1-6,0-1 0,0 0 682,1 0 1,1 0-700,1 0 1,0 0-788,1-1 0,2 1 781,1 0 1,1 0-4,2 0 1,2-1 460,-27-2-662,26 2 0,2 0-400,-11-2 765,-2 0-138,21 1 0,12 2 0,3-1 0</inkml:trace>
  <inkml:trace contextRef="#ctx0" brushRef="#br0" timeOffset="78245">15897 7355 18296,'-1'-5'2247,"-1"1"21,2 4-2184,0-20 17,0 24-67,0 1-1,-2 21-270,-2 12 293,0-9-34,0 0-5,0 0 0,1-1-3277,0-1 3271,3-2 0,-1-3-5,1-2 5,0-5 0,1-2 151,-1-3-11,2-4 3706,3-2-3616,0-5-51,5-4 0,12-11-89,-2 0 112,20-16-107,-15 9-736,7-7 731,-11 9-22,-2 0-12,0 1-6,-3 2 7,0 2-6,-2 3-12,-3 3-16,0 2-68,-5 4 1,-1 1 691,-3 7-647,-1 2 0,1 7-5,0 5-12,1 15-11,0-3-16,-1 12-1174,0 7 949,0-9-100,2 14-3248,1-16 2844,3 1-296,3-2-387,4-2-667,4-4-2313,3-5 4425,8-3 0,-14-11 0,0-3 0</inkml:trace>
  <inkml:trace contextRef="#ctx0" brushRef="#br0" timeOffset="78503">16673 7283 19055,'4'-45'748,"0"0"1,-1 4 0,0 8-195,0 13 1007,-1 7-1197,0 3 434,-2 5-747,0 2 175,0 10-176,0 3 40,2 24-57,1-6 147,1 17-174,-1-5 5,0 3-17,0 6-22,-2-10 0,1 2-23,-2-9 1,1 1-1218,-1 27 0,1 0 1089,-1-23 0,0-1-76,1 13 0,0-2-95,1-14 0,0-2-1337,3 30 617,3-5-434,-2-23 0,2 0-1812,4 14-1523,5 7 4755,-5-19 1,-5-17-1,-2-2 1</inkml:trace>
  <inkml:trace contextRef="#ctx0" brushRef="#br0" timeOffset="78877">17115 7474 23538,'12'-20'151,"-3"10"8,-12 39-142,1 3-11,0 2-389,-1 1 383,1 0 11,-1 0-11,2-3-11,-1-1 142,1-3-137,-2 7 6,2-11 76,-2 2-65,2-15 73,1-4 118,0-3 936,0-2-998,0-11-106,1 0 16,1-11-11,2 0 18,2-3 10,2-3 73,9-18-84,0 8-1064,9-12 1081,-4 15-12,3 2 18,3 3 33,15-4-68,-9 11-4,8-1-357,-14 12 328,-4 5 1,-1 2-7,-2 2-10,0 2-23,-1 5 266,0 2-322,1 7-56,1 3 76,0 4-312,-2 4-234,0 4-387,-1 1-767,-3 3-4411,-1 0 6175,-1 6 0,-7-20 0,-2 0 0</inkml:trace>
  <inkml:trace contextRef="#ctx0" brushRef="#br0" timeOffset="79513">17983 7523 17547,'-5'0'1357,"2"0"1605,3 0-2937,-22 7 99,17-5 68,-17 4 61,22-6 926,0 0-1389,4 0 500,12-2-184,6 0-28,15-3-22,4-1-1268,-3 2 1,2-1 1233,-7 2 1,0 0 22,28-2 0,-1 0-567,-23 2 0,-2 0 547,11 0 0,-1 0 9,12-3 5,-7 2-30,-6-2 19,-8 1 106,4-3-78,-21 4-17,2-1-39,-19 5 878,-2 0-1740,-6 0 939,2 0-2950,-5 2-5731,2 0 8604,0 1 0,4-1 0,0-1 0</inkml:trace>
  <inkml:trace contextRef="#ctx0" brushRef="#br0" timeOffset="80315">18988 7360 14012,'0'-7'5052,"-1"2"-3943,1 5 2325,0 0-3446,21-54 40,-13 46-16,17-38 10,-18 61 0,-1 4-5,2 3 0,-2 4 11,0 2-17,0 1-5,-3 1 27,-1 1-27,-1-1 11,-3 0 0,-2-2 5,-1-2 6,-2-3 28,0-2 0,0-4 28,0-3 22,1-3 34,1-4 56,1-3 45,2-1 73,1-3 190,0 1-369,1-7-79,0-1-17,0-8 0,0-2 40,2-4-29,2-3-5,4-3-6,5-3-470,5-2 453,2 0-771,3 1 777,2 0-16,0 2-1,0 3 0,9-3-22,-10 10 5,6-1-27,-11 12 401,0 3-430,-1 3-11,1 1 672,11 8-711,-8-1-22,8 8-18,-11-1-5,-1 2-33,-1 3-40,-3 1-44,-1 1-45,-2 1-101,-2 0-118,-1 0-223,-1-2-383,-1 1-552,0-2-1329,2-1-2750,1-1 5775,4-1 0,-6-6 0,1-3 0</inkml:trace>
  <inkml:trace contextRef="#ctx0" brushRef="#br0" timeOffset="80648">19857 7429 12948,'4'-6'6133,"-1"0"-4811,-3 6 2626,0 0-3948,11-44 0,-13 39-11,8-29 0,-16 51-6,1 2 6,2 1 33,3 1-22,1-1 12,2 1-7,4-1 6,1 0-5,4 0 5,3-3-11,2-1 17,2-2 11,12 3 6,-4-7-6,8 0 16,-10-6 12,0-3 6,-2 0 11,-2-4 28,-2-2 5,-1-4 6,-2-3 0,-2-2-22,-1-3-1,-2-2-38,-1-2 11,-1 0-6,-1-2-6,1 0 12,-3 0 50,2-7-90,-2 8-22,1-10-22,0 17-34,-1 0-84,-1 7-180,1 4-89,-2 2-78,2 1-107,-1 3-83,2 3-141,1 4-196,0 5-1451,1 13 628,-2-4-1193,0 11-1462,-2-7 4492,0 5 0,-1-15 0,0-1 0</inkml:trace>
  <inkml:trace contextRef="#ctx0" brushRef="#br0" timeOffset="81203">20321 7701 8993,'4'0'6228,"0"0"-2110,-4 0-3110,66-26-759,-40 10 120,13-1 1,0-4 1322,-3-27-1953,-14 15 546,9-21-78,-19 20-33,-2-3-34,-1-1-28,-2-3 278,0-2-317,-1 0-6,-1-1-1003,1 2 992,0 0 0,-1 2 147,1-14-63,-1 15 274,3-21-291,-4 30-5,0-6-6,0 16-11,-2 2-12,-1 3 12,0 4 573,-1 3-590,0 3-117,-1 3-46,-3 3 68,-3 4 11,-4 6 1094,-3 7-1083,-4 5-5,-4 6-6,-2 4-3,8-5 0,-1 0-3244,-8 17 3250,10-15 0,2 0 8,-1 10-98,5 1 81,5-2-5,5 0 0,6-3 5,6 0 6,8-4 0,3-2 6,20 6 0,-7-10-282,15 3 267,-21-18 1,-1-2 2521,18 4-2511,-5-6 1,0-2-8,7-1 5,-17-4 0,-1-2 0,11-4-17,-7-8 0,0-2 6,7-8-471,-10 3 0,-4-1 499,-3-10 0,-6-4-6,-3-6 0,-3-2-5,-3-5-551,-3-1 562,-3-3 5,-3-2 0,-2 0-5,-5-1-1040,-1 17 0,-1 0 1045,-7-17-11,5 20 1,0 2 346,-8-17-307,6 18-12,0 0-39,7 21 607,2 6-629,1 6 3157,1 6-3124,2 7 0,0 6 6,2 7 17,3 25-689,-3-7 655,-1-12 0,0 1-5,-1 20-9,-2-11 0,1 2-6,-1-10 1,0 0-23,0 13 0,0-1-40,0-12 1,0-2-79,0 2 1,0 1-917,1 15 1,1 1-1775,0-12 1,0 1 2849,3 16 0,0-4 0,0-11 0,1-3 0</inkml:trace>
  <inkml:trace contextRef="#ctx0" brushRef="#br0" timeOffset="93825">4833 12035 27300,'-7'-39'-19,"0"0"1,-4-22-212,10 58-1098,0 2 802,0 5 980,1 3-254,0 7-49,1 6-497,1 7 435,3 6-3442,3 6 3721,3 6-168,3 3-1009,2 4 591,-2-15 1,1 0-254,8 21 309,-7-21 1,2 5-1,-2-4-50,-3-8 1,-1 0-19,10 26 0,-2 0-622,-4-5 693,-8-19 1,0 0-16,-1 8 102,-1 7 196,-4-16 3043,-1 3-2872,-2-20 577,0-5-93,-7-7 448,1-5-1125,-7-7-154,1-3-144,-4-5-44,-4-3-23,-2-2 153,-4-2 1,-1-1-173,-9-6 21,6 6 1,2 1 75,-4 3 96,2 2 131,0 8 1,-1 2-15,-10 0-253,8 3 0,0 2 272,-5 7 7,0 2 8,2 3-2,3 3-12,4 0-3255,6 2 3216,6 0-163,2 21 99,8-11-16,3 18 14,11-16-2143,3 1 2150,6-1-796,4-1 802,5-2 78,4-3 19,6-3-5,3-4 53,5-3-27,4-5 1402,3-3-1406,2-4 1,2-4-12,0-5-2,-15 1 1,0-1-4,20-9-6,-11 1 1,0-1-7,8-7 194,-12 3 0,-1 0-178,5-7-27,-17 12 1,-2 0 2437,8-8-2378,10-12-79,-12 11 28,5-8-5,-16 16-18,-4 3-66,-3 3 54,-5 4 1532,-4 4-1582,-3 2 158,-2 4-2516,-1 1-202,-1 8 2603,-2 4 1,2-2 0,-2 0 0</inkml:trace>
  <inkml:trace contextRef="#ctx0" brushRef="#br0" timeOffset="94717">5175 13721 19170,'-7'-43'1263,"1"-1"0,0 5 0,1 7-858,2 15-178,1 6-139,0 5-150,1 3 5,0 2-11,0 13 104,1 2 31,1 34-39,-1-8-251,0 0 1,1 4 230,-1-3 1,0 0-12,0-1 0,0 2 3,0 9 0,0-3 0,0 7-607,0-21 1,0-2 606,0 8 0,0 2-228,0-15 233,0-1 40,0-18 218,0-4 278,2-6-440,0-5 1151,2-7-1224,1-7 5,6-22-5,-1 5-906,5-16 906,-1 12 3,-4 9 0,0 0-3,7-17-12,-7 17 1,1 0-667,10-20 706,-6 17-16,2-4-18,-7 22-16,-1 3-12,0 5-22,-1 2-39,7 3 28,-3 3 1069,5 3-1058,-2 3 827,2 5-832,3 2 16,0 5-11,2 1-17,0 4-558,1 0 475,-1 2-3531,12 11 3340,-8-9-73,9 7-40,-8-15-27,1-2 16,2-5-736,17-4 803,-10-5-327,11-6 451,-14-7 28,12-17 230,-12 3 72,8-13 56,-18 10 62,-4-1 73,-3-1 3033,0-15-2960,-8 12 11,0-11-28,-7 15 6,-1 2-429,0 4 428,-2 3 1232,-3-1-1344,-1 9 177,-2 1-272,-5 9-111,3 6-35,-9 4 23,3 8 0,-4 6 0,-1 5 530,1 3-541,0 5 0,2 1-6,4 0-61,4 24 50,9-22 0,5 14-12,14-24 40,-2-11 6,9 0 16,6-14 449,6-13-427,12-12-817,-10-5 795,-4-5 12,-13 6 5,-2-2 0,-2-1 17,-2-2-11,-4 0 16,-3-1 18,-4 2-6,-2 1 72,-6-8-100,-3 11-248,-4-3 231,-4 14-28,-2 5-23,-13 3-5,5 5 776,-11 6-798,8 5-34,-1 5-39,0 5-398,-6 13 11,12-5-246,-3 8-364,17-8-735,3-2-1310,9 1 2338,6 0 0,-3-11 0,1-2 0</inkml:trace>
  <inkml:trace contextRef="#ctx0" brushRef="#br0" timeOffset="95549">6750 13453 17996,'-54'-9'69,"-1"-1"0,10-1 0,5 7-41,-11 37-28,17-7 17,3 3 1411,3-1-1433,6 0-12,5 0 0,5-2 985,4-2-1024,4 5 703,4-10-703,12 9 68,-3-19 16,12 2 1693,-5-13-1643,15-12-2761,-5-2 2722,12-14 0,-10 2-876,1-5 893,-1-3 5,1-3 23,-2-3-700,-1-2 739,-2-3 1457,-4-1-1429,-4-4-11,-3 0 0,-2-4-6,-4-1-5,-3 14 0,-2-1-67,-1 10 0,0 1-6,0-11 0,0 2 50,-2-12 34,-1 7 34,-2 8 16,-2 7-1432,0 8 1416,-1 7-1732,0 6 1670,2 4 456,1 4-523,0 1 624,0 2-669,-1 3 2268,0 4-2268,-3 7 6,0 5 11,-7 23-23,5-6-11,-3 16 1769,10-9-1780,1 2-44,5 4-68,4 2-101,7 0-162,5-1-96,4-1-129,5-3-150,4-1-84,2-4-877,1-3 848,0-4 1,0-5-102,-3-4-223,-1-4-2605,18-3 3237,-18-10 443,12-7 258,-22-10 201,-3-5 247,-1-5 218,-3-2 1694,-3-1-1330,-1-3-487,-4 2 453,0-3-858,-2 2 629,-2 0-308,0 1 705,-2-4-767,-2 9-84,-1-2 1230,-3 11-1375,0 0 766,-2 4-906,1 0 207,1 2-320,0 2-44,3 1-17,0 0-45,3 2 51,-1 2 5,2 3-5,2 3-23,2 0 17,4 1-17,4-1 23,2-2 16,5-2-11,2-2 12,2-3-6,3-1 11,1-3 5,0-2-5,0-5 6,-2-1-6,-2-3 28,6-11-6,-10 4 1,4-8-1,-12 6 17,-3-2-5,-4 0 11,-2-1 11,-2 2-6,-2 1 17,-3 4-5,-3 2-1,-3 3-10,-2 4-12,-3 3-11,-2 3 0,-3 3-6,-2 3 1,-3 4-485,0 5 473,-1 7 11,0 2-16,2 4 5,2 3 0,3 3-11,3 2 0,4 1-5,3 0 5,5 0-17,1 0 6,8-1-17,12 11 16,3-14-528,15 7 518,0-19-6,8-3 5,6-6-55,6-5-2990,6-2 2849,-29-3 1,1-1-245,2 0 1,0-2-608,2-2 1,-1-2-3709,-1 1 1,-2-1 4777,26-9 0,-28 8 0,-12 4 0</inkml:trace>
  <inkml:trace contextRef="#ctx0" brushRef="#br0" timeOffset="727153">3733 6039 18396,'-39'-23'706,"0"0"0,3 1 1,12 8-823,21 12 123,4 5 53,3 3-154,4 5 76,6 6-18,6 5-78,5 5 92,-2-2 0,2 1-3474,15 18 3419,-12-14 1,1 2-41,3 3 1,0-1-551,-7-6 0,1-1 585,7 9 1,1 0-12,-10-10 1,-1-1-44,0 1 0,-1 1-90,0-1 1,-1 0-127,0 1 0,-2-1-157,-1 1 1,0-1-877,14 26-527,-6-3-485,-4-3-209,-7-6 2163,-3 14 1,-8-30-1,-1 6 1</inkml:trace>
  <inkml:trace contextRef="#ctx0" brushRef="#br0" timeOffset="727477">3746 6683 18396,'-40'-11'393,"0"0"0,2 0 0,13 4-362,24 7 218,2 3-367,3 2-50,4 5 74,6 3 266,17 14-120,-2-4-1472,14 9 1446,-4-8-50,3 0 229,3-1 159,3-3 64,3-2 20,-1-7 1,2-1-231,-19-5 0,1-1-478,18 3 0,-2-2 688,1-5-6,-3-2 26,-4-3 8,-3-4-667,-4-5 687,-3-1-366,-1-5 358,-1-2 834,-1-1-861,-7-2 1,0 0-304,4-6 578,11-17-659,-25 26-112,-3 2 754,-4 4-886,-1 3 362,-4 3-544,0 3 225,-2 3-166,0 3-464,-1 0-789,-2 2-1648,-1 3 3230,-5 4 1,4-2-1,-1 0 1</inkml:trace>
  <inkml:trace contextRef="#ctx0" brushRef="#br0" timeOffset="729211">2293 4974 27161,'-11'-48'-602,"0"0"0,0 5 1,3 7 26,4 19 1633,1 6-1317,1 4-9,0 5-14,1 0-153,1 7 339,5 12 118,2 4-89,5 13-566,2 1 560,1 7 34,0 6 394,2 5-85,0 4-724,-2 4 491,-8-30 0,0 0-1771,4 31 1939,-2-1 50,-3-5-822,-1-7 826,-1-7-259,-1-8 231,-1-9 800,-1-7-717,0-7 2114,-1-7-2004,1-4 1405,-1-6-1658,0-6-16,-2-7-133,0-6 32,-1-6-29,1-6 64,0-4-78,1-5-165,1 0 1,-1-1 169,2-14-646,0 14 1,0 1 823,4 3-136,3 7 13,0 7-97,-1 8 43,1 7 24,-1 7 166,-1 3 363,1 4-788,1 6 1088,2 4-1521,2 6 32,4 4-79,2 4-400,3 3 134,1 1-51,2 2 376,1-1 355,0-1 38,2-1 112,1-1-44,2-3-378,0-6 0,2-2 269,9 0 133,-8-4 0,-1-3-168,3-8 31,-1-6 45,0-4-7,-2-6 129,0-4 132,-1-4 188,-2-3 167,-2-1 125,-3-2-83,-3 1 299,1-12-317,-10 11-3332,0-5 3213,-9 15-117,-2 4 35,-3 3 200,-1 4-465,-3 2-215,-2 2 255,-2 3 3501,0 1-3284,-1 3 219,-1 2 59,-1 2 241,2 3 250,-2 6-41,5-4-348,0 4-229,7-4-349,1-2-235,2 0-211,8 2-338,1-5 56,5 0 296,0-4 219,2-3 214,3-4 282,1-3 305,22-22 256,-18 9-298,13-15 312,-25 14-341,-3 0-234,-5-2-239,-3 0-193,-1 0-159,-4 1-239,-2 1-58,-3 0-54,-2 4 77,-2 0 20,-1 5 93,-1 2 175,-2 3 688,-2 3-266,-2 3 154,0 1 161,-1 5 231,-1 1 109,1 6 166,0 3-33,2 4-205,1 2-218,3 2-183,2 3-165,4 1-232,3 2-177,3 1-307,12 12-276,2-10-640,12 7 489,2-13-633,5-3 907,3-1 89,4-2 107,1-4 34,4-3 233,0-4 139,3-4-775,2-1 1072,1-7 85,0-2 71,1-6 88,0-5 18,-2-3 47,-3-3 4,-3-3 20,-6-3 60,-4 0-537,-6-2 367,-6 1-138,-5 0-132,-6 0-159,-5 1-146,-3 2-135,-5 1 148,-3 1-333,-4 4-90,-2 2-9,-2 5 815,-2 2-428,-1 6 1338,-3 2-919,-1 3 193,-2 4 166,-3 4 190,1 5 193,-1 4-36,3 3 488,1 2-755,5 2-245,2 1-131,5 1-247,3 0-161,3-1-204,3 0 19,1-3-98,9 3-229,1-8-63,8 2 11,0-12 364,3-2 184,4-3 131,2-4-186,1-2 88,-1-5 386,11-14 250,-11 5-2030,6-11 1596,-14 7-424,-3 1 389,-3-2-14,-3-8-163,-5 7 99,-1-5-217,-4 11 144,-1 4 225,-1 2-91,-2 4 1919,0 2-2115,0 3 144,0 1 349,0 3-90,-1 2 287,-1 5 246,0 4-169,-1 5 10,1 3 43,1 4-204,2 1-287,2 1-296,2 0-445,4-1-227,3-1 57,6 0-100,4-2-348,16 1 47,-3-7 519,15-2-1083,-6-9 1107,6-4 192,5-5-33,4-4 277,5-6 192,-29 6 0,1-1-57,0 0 0,1 0-4,-2-2 1,1 0-22,-1-1 0,0 0 58,24-14-10,-6-3 253,-23 9 0,-1-2 415,7-13-33,-2-11 207,-18 13-169,-7-2-122,-1 0-216,-4 0 84,-3 2-74,-3 3-392,-4 5-84,-3 5-372,-3 5 205,-4 7 339,-5 4 319,-10 16 0,-2 5 261,-14 7-447,8 0 1,-1 4 270,8 2 0,2 2 12,3 2 1,0 0 25,2-1 0,3 1-91,6 3 0,5-2 7,6 2-445,9 6-362,10-18 804,19-2-1223,0-10 207,15-1 134,-5-14 341,6-6-2842,2-7 3254,3-7 1,0-5 497,0-4-131,-3-3-154,-4-4-1178,-4-3 773,-7-2-152,-5-6-157,-6-2 95,-6-5-90,-7-3 85,-5 16 1,-3-2-51,-1 11 0,-1 0 17,-1-12 0,-2 1-841,0 14 1,-2 2 670,-8-30 92,-1 5 1749,-1 6-1677,1 7 89,-1 8 16,3 7 274,1 6-264,4 6-17,0 6 1145,4 4-907,1 3 3668,1 8-2728,2 5-295,-1 10-137,1 7-3188,0 9 3176,2 8-158,0 7-1841,4 6 1274,-1-26 0,0 0-369,3 1 1,1 1 63,0 0 1,1 2-1441,8 16 0,2 0 789,-4-11 0,0 0-1761,6 12 0,1-1 2541,-2-11 1,-1-4 0,1 4 0,0-4 0</inkml:trace>
  <inkml:trace contextRef="#ctx0" brushRef="#br0" timeOffset="730311">2122 4633 17804,'-9'-48'648,"1"0"0,1 4 0,1 7-150,6 9-50,0 2-34,1 2 320,0-2-420,0 9-23,0-1 325,-1 8-520,0 5-57,0 1-39,0 3 5,-2 10 12,0 1-6,-2 12-5,1 0 5,0 5 17,1 2-371,2 1 349,-1 2-12,7 10 12,0-10 5,11 15-28,-5-22 23,4 4 5,-4-11-11,-1-3 17,-1-1-6,-1-3-11,-1-1 6,-1-3 10,-2-2 12,-2-1 56,0-2 422,-2-1 26,0-1-443,0-2-66,-3-3 5,0-4 0,-2-2-11,-1-2 5,-1-2-5,-2-2 0,0-3 22,-7-12-22,3 7-344,-4-10 350,5 10 10,1 1 6,2 2 17,0 4 0,2 4 12,1 4-24,1 4-6,0 2 300,2 4-302,-1 4 34,1 4-32,-2 15 1,2-1-14,0 9 27,2 8-18,2-9-498,2 10 449,4-13-25,2-2 10,1 0 7,2-4 16,5 4-28,-6-10 11,3 2 15,-8-10 30,-2-2 81,-2-3 149,-2-1-177,-2-6-14,-8-9-39,-1-2-6,-6-7 1,0 4 486,-1-3-499,-2-1 0,-1-1 13,0-5 1,1-1 5,-5-12-1140,6 9 1,1-1 1176,4-8 31,4 1-1070,2 4 1113,4 5 8,1 5 47,1 4-113,1 9 0,-1 6 1791,6 24-2111,1 7-218,6 19 146,-2 1-1353,1 8-3568,-1 7-3960,1-5 9188,-3-6 1,-4-23 0,-1-10 0</inkml:trace>
  <inkml:trace contextRef="#ctx0" brushRef="#br0" timeOffset="734110">18271 6267 18761,'-46'-9'717,"0"0"0,4 1 0,9-1-235,21 1-152,4-1-22,5-10-246,8 1-4263,8-10 4269,14-2-24,12-7-114,4 2 0,5-3 64,-6 6 1,1-1-634,-1 3 0,2-2 0,-1 1 635,-6 6 0,-1 0 1,2-1-9,5-1 1,3-3 0,0 0 0,-1 2-297,2-2 1,-2 2-1,4-3 283,-5 3 0,5-2 1,1-1-1,-1 1 0,-6 4 4,2-2 1,-4 2 0,0 0 8,10-6 1,1 0 0,-4 1 474,7-6 1,-6 3-425,-17 11 1,-1 0 281,4-7 0,-5 1-248,-13 4-34,-10-1 2093,-17 13-2127,-24 1 1,1 4 22,-16 0 873,-10 4-840,14 0 7,-14 0 16,22 0 28,2 1 562,6-1-545,3 0 0,6 1 604,1 1-665,9 0-40,0 1-45,8 1 1273,1 0-1244,6 4 670,1 1-677,7 5 7,2 1-12,6 3 16,3 2-16,6 2 0,3 4 0,5 2-476,1 3 459,1 4-6,1 1-21,-1 5-1356,-2 1 1249,-2 3-1444,-4 1 1147,-2 0-298,-6-2-3852,1 16 4598,-9-11 0,-3-7 0,-9-19 0</inkml:trace>
  <inkml:trace contextRef="#ctx0" brushRef="#br0" timeOffset="735195">20288 4740 16012,'-5'-4'3808,"1"0"-2789,4 4-128,0 0-1087,-12-60 857,8 33-270,-3-11 0,0 1 62,4 12-49,0 2-24,0 3-44,0 3 208,-1 2-387,2 7-73,-1 2-50,2 5 735,0 2-757,0 4-12,1 4 11,1 7 0,2 5 0,2 5 12,4 5-35,13 22-1438,-2-11 1410,-5-12 1,0-1-106,12 16-68,1 0-56,3 2-51,-2-1-77,1 0-415,-1 0 143,-12-15 0,-1 1-109,6 16-161,-10-18 0,-2 0 245,-2 7 106,-4-3-207,-7-2 431,-4-5 45,-7-1 16,-5-6 28,-4-5 1184,-3-5-1032,-2-5 95,-1-3 486,-11-13-66,3-8-112,1-6 479,11-3-406,12 4 28,5-1 451,2-2-395,4-1-11,3 0-45,3-1 190,10-11-302,8-2-224,3 2-39,3 5-681,-3 12 675,4 0-33,3 0-18,6 1-10,2 1-12,4-1 16,-11 8 1,0 0 11,18-8 25,-18 8 1,0 1-3,10-5 10,-2 1 12,-5-1 0,-4 0 23,-5 0 801,2-5-734,-11 6 159,0-8-115,-13 13-11,-1-2 0,-6 8 823,-6-1-834,-2 4 55,-3-1-27,0 3 17,0 1 28,0 0-34,-1 1 6,0 2-28,0 3-34,0 2 0,0 2-33,0 3-12,0 1 6,2 2-39,0 2 0,2 1-12,2 1-5,2 0 17,16 32-11,-2-27-300,13 22 316,-7-36 1,2-4 16,-1-2 6,3-2 16,-2-3 74,9-9 33,0-6-79,0-5 0,-5-4 1,-10 4-6,-2-1 12,-4-1 10,-2 1 6,-1 2-5,-1 1 27,-2 2-5,0 3 5,-3 0-5,1 4 277,-1 2-316,1 2-29,0 2-27,1 1-23,0 1 6,1 0-6,-2 9 0,2 0-11,-2 8 12,2 1-24,1 1 12,0 3-5,2 0-1,2 1 6,3 0-5,4-1-7,2-1 7,2-1 10,3-2-10,2-1 5,1-3-6,2-3 6,-1-2 0,-1-5 0,0-1 11,-2-4 1,-2-3-7,-1-5 12,-2-3 0,1-4-17,-3-2 22,1-2 6,-2-2-3397,-1 0 3419,-2 0-16,0 0 5,-2 2 73,1-4-39,-3 7 16,1 0-10,-3 9-7,1 3 3371,-2 2-3415,1 2-34,-1 1 1,0 12-18,2-1-10,2 20-12,-1-8-11,4 8-51,-1-6-38,2 2-57,0 2-436,9 11 134,-4-9-180,6 8-218,-5-16-324,0-2-595,0-3-2553,0-6 4374,1-1 0,-8-6 0,0-2 0</inkml:trace>
  <inkml:trace contextRef="#ctx0" brushRef="#br0" timeOffset="735362">21425 4350 21543,'-25'-43'250,"1"0"0,1 4 0,5 9-239,11 22 422,2 3-618,3 2 150,0 3-228,2 5 70,3 2-939,7 21 29,1-1-667,7 14-2072,-4-4 3842,3 9 0,-7-22 0,-2 1 0</inkml:trace>
  <inkml:trace contextRef="#ctx0" brushRef="#br0" timeOffset="735684">21865 4900 19406,'3'-5'2901,"-1"0"-1534,-2 5-919,27-64-3143,-18 34 2857,7-11 1,-2-1 117,-9 8 578,-3-4-684,-1-5-39,-2-7-1847,-3-5 1818,-2-6-64,2 29 0,-1-1-998,0-1 0,-1-1 987,1 0 0,-2-1 67,1 0 0,-1-1-65,0 1 1,0 0 11,0 0 0,-1 0 11,1 3 0,0-1 70,-3-6 0,0 0 14,-5-14-6,-3-6 90,6 32-118,1 7-22,0 6 1655,0 5-1661,-2 4 2882,2 7-2937,-3 5 1369,3 8-1381,0 8-5,-1 6-906,1 6 905,1 7-10,1 5-7,3 8-16,2 4 6,6 6-1091,0-31 1,3 0 1076,1 1 0,2 0-15,2 1 1,1 0-633,2 0 0,2 0 562,2-1 1,1 0-54,1-1 1,3 0-357,13 8 1,2-1-841,-9-10 0,1-1 863,11 6 1,0-3-234,-11-12 1,-1-2-760,2-1 0,-1-1-7402,23 12 8901,-8-6 0,-22-11 0,-9-5 0</inkml:trace>
  <inkml:trace contextRef="#ctx0" brushRef="#br0" timeOffset="736302">20269 5426 15832,'-56'23'922,"-1"0"0,14-5 1,5-2-362,6 3-18,25-11 582,7 1-44,18-2-677,4-1-68,17-2-3459,3-3 3341,9-5-53,-4 0 1,3-2-1239,-9 0 0,1-1 1121,17-1 0,4-2-506,-14 1 1,3 0 0,-2 1 485,11-4 0,2 1-365,-7 0 1,2 0 0,-2 0 340,-12 2 0,-2 0 0,0 0 142,1-1 0,0 1 0,3-2-139,0 0 0,2-2 0,2 0 0,0 0 51,1-1 0,1 0 0,0-1 0,0 1-54,-1-1 0,0 0 0,0 0 1,-1-1-2,13-3 1,-2-2 0,-4 2-2,3-4 1,-4 1 3,-1-2 0,-1 0-1,-3-1 1,-1-1-4,-2 1 1,-1-3-53,-8 1 0,1-2 1,-2 1 68,3-4 1,0-3-47,0-4 0,1-4 0,-5 2 52,-6 2 0,-3-1-10,-4 6 0,0-2 0,-2-1 35,-3-2 0,-2-2 0,-2 2-39,3-7 0,-2-1-3,4-13 1,-3-1 10,-9 20 1,-2 1-14,-1 1 0,-3 0 341,-1 2 1,-3 1-345,-3 1 0,-2 1-9,-2 2 1,-3 0 241,-3 2 1,-3 0-240,-2 1 0,-3 1-3,-2 1 1,-3 1-1,-4 0 1,-1 2-1,-5 0 0,-2 1-5,-3 1 0,-3 1 2,-5 1 1,-1 0 2,-5 2 1,-2 0-47,18 7 0,-1 0 0,0 1 52,-2 0 0,0 1 0,-3 1-9,-3 1 1,-4 1 0,-1 0 0,3 1 4,-4 0 0,3 1 0,-4 1 1,3 0 0,-3 0 1,0 0-1,3 3-131,1 1 0,3 1 0,-3 2 138,1 1 0,-4 2 0,0 0 1,3 1-81,-2 2 1,3 0-1,-2 1 76,4 0 0,-2 1 0,1 1 0,4 0 0,4 2 0,3 1 0,0 1 0,-17 9 0,2 3 0,5 0 0,0 5 0,8 0 0,1 3 0,2 0 6,-4 7 0,2 3 2,10-7 0,0 5 1,1 2-1,4-5-3,-4 14 1,6 1-5,6-10 1,0 6-1,2 1 1,3-5-2,1 13 0,3-1 2,2-9 0,1 3 0,4-3-2,4 3 0,3-3 441,2-1 1,3 2-448,5-7 1,4 2-1,0-3 0,6 7 1,3-2-38,-4-8 0,3 0 0,3-2 26,7-5 0,3-2 1,-1-4-7,9 6 1,1-3 9,-5-6 0,4 1 0,-3-5-13,8 0 1,0-5 2,2 0 1,0-2-20,2-2 0,0-1-28,1-2 0,0-1-31,0-1 0,0-2-39,-1-1 0,1-2-90,-3 0 1,2-2-584,-7-4 1,2-1 0,-3-1-1793,7-1 1,-2-2 2604,-3-2 0,2-1 0,-9 0 0,8-3 0,-3-2 0</inkml:trace>
  <inkml:trace contextRef="#ctx0" brushRef="#br0" timeOffset="737086">20453 5175 9167,'0'9'7052,"1"-1"-5703,-1-8 3760,0 0-4784,17-14-23,-10 6-16,12-11-12,-14 7 432,2-16-549,-2 8-29,-1-14 40,-5-1-89,-8-9-51,-2-2-3381,-6-3 3403,0 12-10,-1-1-916,-10-15 950,6 14-187,4 10 1,0 1 185,-3 0 6,-4-5 16,10 17 101,-2-1 2610,5 7-2733,1 0-17,6 7 1318,1 2-1374,3 1 664,-1 0-664,2 3 11,-1 2 17,1 6-17,0 5 1,0 5-3393,2 5 3392,1 6-461,3 3 495,6 27-56,0-11 19,-4-17 1,0 1-9,8 15-12,0 0 29,3-1-34,3-3 12,2-2-1,3-4-1075,-5-14 0,2-2 1059,12 11-9,-12-14 0,1-2-328,11 5 112,0-4-991,19 0-73,-15-7-1136,12-2 2447,-16-7 0,-17-3 0,-2 0 0</inkml:trace>
  <inkml:trace contextRef="#ctx0" brushRef="#br0" timeOffset="737386">20245 5063 25163,'35'-41'309,"4"4"-231,2 24 56,-1-1 1,2-1-468,8-3 389,-12 5 0,-1-1 163,1-4-147,-14 7 40,1-3 6,-16 8-3996,-3 0 4012,-3 1 817,-1 1-895,-2 0-62,-3 1-223,-4-2 2,0 3-518,-5 0 2653,2 1-7275,-1 4 5367,-3 0 0,6 1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24:53.3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2135 1556 28812,'0'-5'856,"0"0"-203,0 5 20,-7-16-1664,0 37 1325,-3-15-254,3 31 0,4 10-427,0 3-1859,0-10 1,2 0 1519,4 5-794,3-2-3522,5 1-3862,1-7 8222,0-6 1,-6-15 0,-2-7-1</inkml:trace>
  <inkml:trace contextRef="#ctx0" brushRef="#br0" timeOffset="209">2265 1424 20937,'-12'-45'337,"0"1"0,1 3 0,1 8-196,1 16-42,-1 4 464,1 5-449,0 2 181,0 4-159,0 1-219,1 2 235,2 4 55,-1 2-128,2 5-479,2 4-563,1 2-1113,3 4-3416,3 1 5424,5 6 0,-3-14 0,0 0 1</inkml:trace>
  <inkml:trace contextRef="#ctx0" brushRef="#br0" timeOffset="810">2617 1472 23769,'4'53'0,"0"-1"0,-1-3 0,-1-6-11,-2-8-1884,-3 0 1873,-2 0 22,-3-3 570,-1-1-570,-1-3 28,-4 5 311,4-12-244,-2 2 319,4-15-19,5-4 975,-1-4-754,3-14-276,0-1-6,0-11-14,2 1 3,2-3-6,2-4-1533,2-3 1397,3-2-3043,0-1 3005,2 1-182,-2 7 1,1-1-103,7-10-70,4-8-44,-8 28 1,-5 11 908,0 5-945,2 2 3373,14 13-3082,0 9-17,5 5-3347,-7 6 3352,-8-4 7,-1 1-12,-2 2 0,-1 1 6,-2-1 0,-1 0 0,-1-3 5,-2-2 0,-1-4-27,-1-4 38,-2-4 51,1-3 3409,0-5-3381,0-2 90,0-6 323,2-7-134,1-5 40,5-17-42,-2 8-4,4-11 8,-3 10-177,3-12-33,-2 11-495,3-9 105,1 8-55,-3 9 62,7-5-67,-8 15-8,3 1 205,-4 6-24,1 2 94,2 3 6,0 3-12,4 5-16,0 3-12,2 3-27,0 3-35,0 1-38,1 3-45,-1 2-583,-2 1 386,0 2-156,-4 2-269,-1-1-381,-2 2-470,-3-1-1087,-1 0-3108,-2-1 5875,0 3 0,-1-16 0,-1-1 0</inkml:trace>
  <inkml:trace contextRef="#ctx0" brushRef="#br0" timeOffset="1283">3455 1814 21068,'21'-38'640,"0"0"1,-1 0-1,-6 15 1105,-14 22-1399,1 3-379,0 2 861,5 28-810,-2-5 38,2 18 1,1 3-2496,-1 7 2353,-1-11 1,0 3-5,-2-4 1,0-1-376,-2-7 1,1-1 420,-1 12 1,1 2-99,-2 2 1,0-1 52,0-12 1,0 0 13,-1 9 0,0-1-26,0 9 95,0-10 23,-1-9 5,2 1 6,-2-16 40,2-1 2523,-2-14-2540,1-4 1798,-3-13-1837,-1-1-355,-2-14 359,1-3-38,0-5 28,1-7-1,0-9-10,2-6-800,2 25 1,0-2 801,1-18 0,0-2-1001,0 11 1,1 0 1014,0-14 0,0 1-6,1 15 1,1 1-3,-1 1 0,1-1 5,1 1 1,0 1-102,0 3 0,1-2 107,4-9 0,0 2-6,-1 11 1,0 2-7,3-7 1,1 3 9,7-7-95,2 7 72,1 7-380,3 5 386,1 5 5,2 4 1776,1 4-1793,-1 4 6,0 3-11,0 4 33,-1 5 504,0 6-521,0 6 118,-1 7-146,5 23 0,-19-18 1,-1 2 818,0 1 1,-3 0-809,-5 0 1,-4 0-928,-11 14 917,-11 1 7,0-16 1,-4 1 17,6-9 0,-2 0-837,-8 6 0,-2-3 834,-15 7 11,-4-6-550,2-7 555,2-6-5,3-6 0,6-5-33,6-4-124,6-7-225,7-4 49,5-7-1005,6-5-1234,4-6-6703,5-1 9275,2 2 0,-1 13 0,1 6 0</inkml:trace>
  <inkml:trace contextRef="#ctx0" brushRef="#br0" timeOffset="1649">4166 2097 18280,'17'-49'151,"0"0"0,-1 3 1,-1 4 909,-1-5-1017,2-6-16,0-6-6,-7 26 1,-1-1-9,1-1 0,0-2-3,1-2 1,-1-1-310,0-1 0,1 0 303,-1-2 1,0 0 0,0 2 0,0-3 92,-3-2 1,0-4 0,0 4 11,-1 3 0,-1 2 21,0-21 1,-3 6 125,-6 17 969,-3 9-1041,-2 10 1329,-1 7-1402,1 6 800,0 4-856,0 3 2256,0 5-2289,-2 6-1,0 6 12,-1 6-12,0 6-5,1 7 2,5-2 1,1 2-1874,-2 25 1848,4-17 0,1 1-5,2-9 0,1-1-40,0 3 1,2 0-29,0 1 1,1 1-48,1 0 0,1 1-84,0 0 0,1 0-73,1-1 0,2 1-616,2 13 1,2-2 251,-3-13 0,1-2-118,2 9 0,2-2-4151,6-4 1,-1-5-3049,5 4 7964,10 10 0,-26-41 0,-4-3 0</inkml:trace>
  <inkml:trace contextRef="#ctx0" brushRef="#br0" timeOffset="1984">4744 1827 15827,'1'-4'5684,"-1"0"-1577,0 4-4107,-10-23-6,8 19 6,-6-17-11,12 26 0,11 3-45,0-2 11,7 0-22,-3-3-1,1-2 6,0 0 40,0-4-6,-2-1 22,-3-3 29,-1-3-23,-2-3 16,-1-2 1,-3-3 34,0-12-18,-4 6 18,-1-9 39,-2 10 117,-5-9-56,1 10 224,-9-11-151,3 17-11,-4-2-17,2 9-22,-1 3-6,-2 2-6,0 3-16,-3 2-1,0 4 46,-11 14-130,6 0-33,-5 11-3009,8-2 2998,3 3-1441,3 4 1412,3 1-765,7 18 564,6-13-185,8 12-1234,7-18-43,7-3-4789,5-2-3367,0-6 9820,-3-7 0,-12-8 0,-7-4 1</inkml:trace>
  <inkml:trace contextRef="#ctx0" brushRef="#br0" timeOffset="3843">5351 1558 23552,'-7'-39'274,"2"14"44,7 52 261,-1 5-140,-3 26-471,-1-10 166,-1-6 0,-1 4-11,-3-2 1,0-1-1483,2-6 1,-1-2 1571,-1 3 1,0-5 265,0-6-87,1-6 20,-1-5 73,2-4 100,0-5 73,3-3 192,0-3-192,1-3 2429,1-4-3318,-2-5-47,2-6 81,0-19-1138,2-16 960,2-5-25,4-4 245,-2 27 1,1 2 97,4-18 275,-3 18 1,0 1 40,5-8-38,1 3-226,2 4-16,0 4-1,2 4-142,0 2-16,0 6 20,1 3 245,10 4-457,-7 5 169,8 2-148,-10 6-22,0 3-24,-1 5-17,0 5-55,0 3-2895,-1 5 3232,-1 3 3,-1 4 470,2 19-295,-6-10 11,1 14 3,-8-18 19,-2-2 3,-1-3 12,-1-4 8,-2-4 434,-1 2-451,-1-10 15,1-1 12,2-11 84,0-2-18,0-14-158,0 1 0,0-13-8,0 2 55,2-17-80,2 8 2918,4-24-2897,1 23 0,5-7 74,-3 16 10,2 2 6,0 4 16,1 3-190,0 3 510,6 2-572,-5 6-12,12 1-29,-9 6-52,13 10 86,-11 1-62,7 7 224,-9-3-52,1 3-3128,-1 1 3038,-1 2-315,2 13 76,-5-8-175,1 10-129,-5-13-206,-1-1-101,1-2-47,1-3 49,0-5 123,2-3 321,0-5 280,2-3 266,-2-3 295,7-11 309,-3-1 151,4-10 91,-6 0 64,1-3-2,1 0-59,0-1-100,0 0 421,6-11-819,-5 10 357,9-12-402,-13 20 32,1-1-33,-9 11-41,-3 2-144,0 3 3736,-2 1-3864,2 7-260,0-1-54,2 6 32,1-2-115,1 0-12,6 5 131,-2-4-312,4 2 370,4-5 438,-5-4 160,12 0 17,-11-6 285,6 0-151,-6-4 59,1-3-79,-1-1-95,4-11-258,-4 4-113,1-7-112,-6 4-210,3-15-109,-4 6-1175,4-11 1047,-4 12-155,1-11 318,-4 13-68,0-6 86,-4 18 41,-2 4 199,-2 4-13,-2 3-19,-9 4-15,1 5 2,-9 5 107,-5 14 1026,-4 12-1029,1 2-213,5 3 240,10-8-22,1 15-6,5-9-23,1 11-5,6-16-39,2-1-28,4-1-3235,3-2 3196,4-3-319,14 6 283,-3-12-222,25 2-2013,-1-19 2407,1-6 52,-2-9-42,-16-5 131,-2-2 1868,-2-3-1870,-1-2 71,8-15-59,-10 7-32,-4 2 1,1-1-754,1-9 714,9-12-11,-8 15 1844,1 1-1777,-1 4 350,-3 4-375,-4 5 221,-2 6-280,-4 4 1258,-2 5-1312,0 7 1043,0 11-1062,-1 3 258,2 19-194,-2-8-237,0 11 220,-4-7-11,0 16 5,-1-9 1,0 11-6,-2-13-12,0 11 1,0-11-891,0 5 902,2-17 0,0-3 33,3-4 217,-1-7-211,4-2 0,-1-10 6,2-4-2494,3-5 2494,3-5 100,16-24-78,-10 12 6,12-16-6,-13 20 73,9-6-28,3 2-68,1 2 3393,-3 9-3387,-2 8-28,-9 6-11,6 1 6,-10 8 11,0 1-23,0 6 12,0 3-6,0 4-12,-1 2 12,0 2 6,-2 0-6,-1 2 0,1-2 22,-1 0-22,1-2 0,1-2 0,0-3-16,2-2 20,1-5 21,2-2 22,2-4-3394,2-4 3391,2-4 13,2-5-394,1-4 388,1-4 3,0-4-19,-1-3-10,-1-4-16,-1-4-5,-1-4-72,1-5-13,-1-6 60,-7 6 0,2-8 1,-2 4-369,-2 6 0,-1-1 376,4-15 0,1-6 1,-4 8-506,-6 20 0,-2 3 506,1-9 0,-1 1 97,-1-17 1995,-6 14-1985,-2 6 434,-9 19-479,3 13 860,-7 7-882,3 4-17,-2 8 1686,-2 6-1680,-1 8-17,-2 8 382,0 8-385,6-5 0,0 2-698,3-6 1,0 0 675,-3 13 0,0 1-17,4-9 0,2-2-26,0 2 1,1 1-984,1 0 1,1 1 913,2-2 0,1 1-37,0-2 1,3 0-275,7 10 0,3-2 148,-1-13 0,2-2-820,14 14 0,4-4-6125,10-2 4195,-13-18 1,0-1 3049,13 5 0,-19-13 0,-2-1 0</inkml:trace>
  <inkml:trace contextRef="#ctx0" brushRef="#br0" timeOffset="4629">7748 1554 23707,'51'-1'-430,"-1"-1"1,-1 1 0,-3 0 53,13 3-2595,1-2 2624,-1 0-12,-20-2 1,0-1 72,17-2 182,-21 0 1,-1 0-9,7-4 106,-3-1 433,-3-1-326,-3-2 319,9-7-107,-12 5 62,5-7 73,-15 7 46,-3-1 513,-4 0-520,-3 2-50,-5 1 257,-6-4 932,-5 5-1397,-4-1-5,-4 5 384,-2 4-373,-4 1 6,-2 3 140,-16 12-235,9 0-629,-13 12 562,13-2-18,-1 5-44,3 2 11,2 2-5,5 2-18,4 0 18,6-1-35,4 9 12,7-12 0,4 6-11,6-15-11,15 2 5,-4-9 17,10 1-416,-8-10 416,0-2 12,-2-1-1,0-4 471,-2-3-460,0-4-22,0-4 17,-1-2 11,-1-2 11,-1-3 168,9-23-145,-11 14 11,6-17 458,-12 23-424,-2 2 135,-1 2-102,-3 4 23,0 4-6,-2 3-34,-2 3-39,-1 2-34,-2 2-27,-2 2-1,-1 5-16,-3 3 16,-2 6-11,-2 5 0,-1 5 34,1 2-45,2 4-5,3 2-490,3 1 472,4 2 12,2 1-11,4-1 5,5 2-28,5-4 17,7-2 6,5-3-1,5-5 6,3-3-5,2-6 0,16-4-6,-11-8-1666,11-6 1688,-17-6 1,1-6-865,-1-2 870,0-4 0,-1-3 5,-3-6 1,-1-2-11,8-14-428,-9 8 0,-3-2 422,0-13 13,-12 24 1,-2 0 0,1-3 0,0 0-3,-1-1 0,0 0-3,0-2 0,-1 0 0,-1 0 1,0-1 7,1-13 1,-2 0 10,-2 14 1,-2 0 0,2-8 0,-3 1 78,-3-15 1067,-3 23-1117,-4 1-17,-2 23-6,-3 7 1452,-29 36-1457,18-6-598,0 3 0,1 3 603,4 16-11,1 7 435,2 5-456,10-18 1,0 5 0,1-3-2,0-1 0,0 1-294,2 1 1,0 4 0,1-4 236,3-7 1,1-3-54,0 0 1,3 1-331,3 12 1,2 1-550,4-1 0,1-1-36,0-1 0,1-1-323,0-5 1,1-5-4764,6 7 6122,0-2 0,-11-20 0,-3-3 0</inkml:trace>
  <inkml:trace contextRef="#ctx0" brushRef="#br0" timeOffset="4993">9059 1835 25116,'-14'-40'-8,"0"0"1,2 3 0,9 9-38,26 22-17,7 2-33,5 0-17,5 1-5,4 1-23,1 0-6,2 0-17,-15 1 1,1-1 22,15-1 22,13-2 17,-23 1-1157,-4-2 1196,-2 0 28,-3-2-2743,-2-1 2794,-2-1 566,-3-1-516,-1-1 374,1-10-256,-6 3 34,-1-7 11,-9 6 50,-2 2 667,-2 1-617,-2 2 3161,0 2-3172,-1 2 711,0 2-778,-3 3 123,0 0-257,0 4-40,0 1-39,1 1-5,0 3-12,-1 3 6,-2 5-11,0 5-10,1 4-7,0 4-7,3 4-66,3 20-185,7-10 1,2 2-257,-4-8 0,1 1-250,9 18 0,0-3-3173,-2 0 1826,4 10-5003,-9-22-2717,-3-8 9378,-2-7 0,-2-11 0,-2-5 0</inkml:trace>
  <inkml:trace contextRef="#ctx0" brushRef="#br0" timeOffset="5185">9909 1252 24211,'-31'-7'-1627,"0"-1"0,-16 3-2932,52 39-4482,3-3 7797,2-2 1,-4-14 0,-3-7 0</inkml:trace>
  <inkml:trace contextRef="#ctx0" brushRef="#br0" timeOffset="5567">10385 1424 18769,'-45'-2'37,"-1"-1"0,4 1 1,6 8 1030,3 39-1079,10-9 406,8-4 1,3 1-402,4 4 773,3 11-778,9-19 2254,9 7-2259,2-11 1473,9 4-1468,-3-13-17,3-3-145,1-4 167,2-2-11,0-3 81,0-2-53,-1-3 12,-2-4-23,-3-4 33,-2-4 7,-2-3-1,-3-3 90,0-15-68,-5 6 12,-2-12 22,-6 8 56,-10-17 369,1 12-436,-10-12 0,3 18 439,-1 3-378,-8-4-383,6 11 260,-7-1-44,4 12-17,6 5-23,-4 2-44,7 7 489,-2 10-702,6 2-135,0 10-1013,9 7 251,6-6-694,5 10-3343,3-11-3804,1-3 9130,-2-4 1,-7-9 0,-3-5-1</inkml:trace>
  <inkml:trace contextRef="#ctx0" brushRef="#br0" timeOffset="5909">10744 1515 21231,'1'-3'3294,"0"1"-857,-1 2-2421,-4 40-4239,2-3 4234,-4 24 27,5-24 1,1-2-33,-1 0-235,-1 18 224,2-31 16,0-4-5,0-4-1,0-5 113,0-3 2835,1-5-2869,2-6 1137,1-6-1142,5-5 407,2-6-307,11-18-6,9-9-77,2-1-775,-9 18 0,1 3 763,5-5-6,9-4-5,-13 18-17,-1 5 5,-3 4-21,-2 5-24,6 3-16,-2 12 28,5 11-28,-9 6-84,0 19-44,-11-14-118,2 13-124,-8-12-1448,-1 18 210,-2-12 1608,-3-2 0,-1-1 0,2-11 0,-5 11 0</inkml:trace>
  <inkml:trace contextRef="#ctx0" brushRef="#br0" timeOffset="6593">11907 1317 25762,'-48'16'-725,"8"0"448,33 0 150,2 1 64,2-1 32,3 0 24,1-2 163,12 5-308,-1-9 236,11 2 90,8-10-96,-6-4 129,24-7-89,-20-2 5,8-6 1,-15 2 10,-2-2 18,-2 0-12,-3-3 0,-4 2-12,-2-2-16,-4 2-11,-2 2-6,-2 1 45,-4-3-95,-1 7-17,-4-2-17,0 8 12,-2 2-23,-2 2-6,-3 1 1,-1 3-23,-3 3 16,-1 4-16,1 3-16,-2 3-12,3 1-23,0 3-61,2 3-313,-4 12 89,6-6-604,0 10 235,7-11-443,2-1-734,2 1-3120,2-2-3853,3-3 8883,0-4 0,0-10 0,0-3 0</inkml:trace>
  <inkml:trace contextRef="#ctx0" brushRef="#br0" timeOffset="6895">12112 1635 19315,'-41'23'126,"1"0"1,2-1 0,10-1-37,19-1 0,3 2 1470,3 1-1471,3-1 6,3-1 578,4-1-533,4-2 23,5-1-1,2-4 0,4-2 1,2-3 316,2-3-300,2-1 6,-2-3 5,-1 0 197,6-7-174,-11 1 1143,8-8-1171,-16 4-6,-1-2-28,-8 4-5,-1-1-34,-4 1-22,-1-1-23,-4 1 0,-4-1-28,-3 0-5,-2 0-6,-2 0-23,-12-1 130,6 3-31,-6 0 107,11 3-210,2 2-688,3 1-2978,1 0 3808,2 2 0,5-1 0,1 2 0</inkml:trace>
  <inkml:trace contextRef="#ctx0" brushRef="#br0" timeOffset="7526">1131 2979 12260,'56'0'99,"0"1"0,-2-1 0,-3 1 5,-19 1 0,0-1 36,3 1 0,3-1 36,3 1 0,2-1 25,4 0 1,2 0-605,5 0 1,2 0 592,5 0 1,1 1-91,-16-2 1,0 1 0,1 0-142,3-1 0,0 1 1,2-1 81,2 1 0,2-1 0,0 1-63,2-1 1,0 0 0,6 0 47,-10 0 1,5 0 0,2 0 0,-1 0 0,-2 0-108,2-1 0,-2 1 1,0-1-1,3 0 95,-9 0 0,3 0 0,2 1 0,-1-1 0,-1 0 0,-2 0 1,12-1 1,-3 0-1,-1 0 1,1-1-3,-9 1 0,0 0 1,0 0-1,1 0 1,-1 0 0,3-1 1,0 1-1,0-1 1,0 1 0,1-1 0,1 0 1,1 0 0,1 0-1,-1 0 1,1 0 11,1 0 0,0 0 0,0 0 0,1 0 0,0-1 0,-9 2 0,0-1 0,1 0 0,0 0 0,-1 0 1,1 0 9,1 0 0,1 0 1,-1 0-1,1 0 0,-1 0 1,1 0 7,1 0 1,0 0 0,0-1 0,0 1-1,1 0 1,-1-1 5,2 1 0,0 0 1,0 0-1,0 0 1,0-1-1,0 1 6,1 0 1,-2-1 0,1 1 0,0-1 0,3 0 0,3 0 17,-9 1 1,2 0 0,3-1 0,1 0 0,0 1 0,1-1 0,-2 0 0,-1 1 0,-2-1-28,5 0 0,-3 1 0,-1-1 0,0 1 0,0-1 0,2 0 0,2 0-13,-4 1 1,3-1-1,1 0 1,1 0-1,0 0 1,0 1-1,-2-1 1,-1 0 0,-3 1 6,2-1 0,-3 0 1,-1 1-1,-1 0 1,0-1-1,0 1 0,0 0-4,2-1 1,-1 1-1,1-1 1,-1 1-1,1-1 1,-1 1-1,1-1-4,-1 1 1,1-1-1,0 1 1,0-1-1,-1 1 1,1-1 0,0 1-4,-1-1 0,1 0 0,-1 1 0,1-1 1,-1 0-1,1 1 0,-1-1-6,1 1 1,-1-1 0,1 0-1,-1 1 1,0-1 0,1 1-1,-1-1-6,-1 1 0,-1-1 0,0 0 1,1 1-1,0-1 0,2 1 1,2-1-2,-2 0 1,2 0 0,3 0-1,0 0 1,1 0 0,0 0-1,-1 0 1,-2 0 0,-2 1-11,3-1 0,-2 0 0,-2 0 0,0 1 0,0-1 0,2 0 0,1 1-5,-4-1 1,1 0 0,3 1 0,0-1-1,0 0 1,-1 1 0,-1-1 0,-3 1-1,-2 0 2,7-1 1,-2 1 0,-3 0-1,-1 0 1,-1 0 0,2 1-6,7-1 0,0-1 0,-1 1 0,2 1 0,2-1-16,-12 1 0,3 0 0,2 1 0,-1-1 0,0 1 0,-3 0 0,-2-1-37,5 1 0,-4 0 1,-1 0-1,0 0 1,1 1-102,8-1 0,3 1 1,0 1-1,-4-1 1,-6 2-669,0-1 1,-7 2 0,-1 1 915,17 4 0,-6 0 0,0 1 1,-15 1-1</inkml:trace>
  <inkml:trace contextRef="#ctx0" brushRef="#br0" timeOffset="15114">8552 4112 17568,'6'-51'1068,"1"-1"0,-1 5 0,-3 7-586,-7 17-79,-2 1-50,-4 0-39,-2 2-23,-4 1-39,-2 4-44,-3 3-46,-4 4-33,-4 4-17,-4 3-503,-5 6 469,7 3 1,0 3-17,-19 10-851,16-5 0,1 2 834,-14 13-11,2 5-1,0 4-5,4 2-5,4 2-855,5 1 832,5 0 0,7 0-16,7-3 4,7-4 1,6-4 6,8-4-1,23-1 14,5-19 1,5-5-1,-8-1 1,1-2-1069,14-6 0,-2-5 1072,9-14 21,0-7-16,-28 12 0,0 0 2,-1-2 1,-1-1-3,0-1 0,-2 0 5,0-2 0,-2-1 113,-1 0 1,-1-1-94,-1 0 0,-2-2 59,3-13 0,-1-1-62,-6 10 0,-2-1-5,3-11 0,-3 1 22,0-20-14,-7 19 0,0-4 30,-1-8 1,0 0-40,-1 10 1,0 1 11,-1-2 0,0 6 50,0 9 562,0 7-522,0 8-34,0 4-34,0 6 2708,-2 3-2769,-1 9-1873,-4 18 1873,-1 4-6,0 16-148,0-2 151,3-4 0,0 1-1,0-7 1,1 1-9,-1 12 1,0 0-1084,0-10 1,2-1 1079,-1 2 1,1-1-9,-1 0 0,0 1-410,-1 14 0,0 1 317,2-13 1,0 0-59,-1 10 0,2 1-289,2-8 1,2-2 8,4 16 1485,8 7-1441,4-32-333,21-6 244,-6-11 6,16-3 33,-10-15 68,5-3 173,-9-4 0,2-4 270,4-4 1,1-2-25,1 0 1,-1-2 25,-2-1 0,-2 0-536,-11 5 0,-3 1 724,24-21 55,-6-1-538,-5 1 594,-5 0 77,-6 3 814,-2-20-890,-12 24 1175,-4-12-1315,-15 30 2550,-15 3-2651,-1 6-6,-11 2 1512,3 9-1535,-2 3-2994,-3 7 2961,-1 4-11,1 4-1075,1 3 1041,2 3-471,5 4 460,3 1 172,3 0-156,10-2 1,2 0-11,-1 7-12,6-5 1,3-1-1,8-9-5,9 2 0,5-15-6,6-4-11,28-9 22,-10-6 578,0-4 1,0-2-578,9-11 33,-3-6 0,-3-2 33,-5-4-25,-12 8 1,-4-1 1821,-10 0-1763,-6 0-11,-5 3 12,-3 3-7,-4 2 13,-2 4-29,-4 3 819,-1 3-830,0 4-12,0 1 23,-5 4 1572,3 2-1639,-3 4 219,4 3-209,-2 5 1,2 4-6,-6 13 1,6-4 4,-5 24-16,11-18 6,-1 25 22,7-24-251,4 10 234,4-16-11,15 6 5,0-11 7,14 1 4,15-13-1606,-10-6 1601,18-6 6,-17-7-520,0-4 514,0-5 0,-1-2 17,-2-5 17,-2-2-1385,-2-3 1385,-3-2-12,-4-3 18,-3-2-1336,-2-4 1307,-4-3 17,-2-6-316,-2-5 299,-2-3 14,-6 15 1,-1 0-29,-2 11 1,-1 0 13,1-9 0,-1 1 29,-1-10 10,-2 7 152,-6-3-101,-1 19-11,-5 0-34,0 21-28,-2 5-16,-1 5-12,-3 6 28,-2 7-28,-3 7-5,-1 8 736,-2 7-730,0 6-12,8-5 0,-1 4-26,2 7 1,1 2 313,-1 1 1,2 1-303,3 1 0,2-2-11,4-13 0,2-2 24,0 1 1,2-2-82,3 0 1,1-2-37,1 0 1,4-2-1128,16 25 858,9-6-185,7-7-156,5-6-89,1-4-298,1-6-167,-3-4-1317,-4-6-1768,-4-6 4367,0-4 0,-19-5 0,-2-1 0</inkml:trace>
  <inkml:trace contextRef="#ctx0" brushRef="#br0" timeOffset="15590">9916 3860 17804,'-8'-3'4139,"1"1"-3282,7 2 1019,0 0-1909,41-19-4264,-8 17 4252,2-7 1,3 2-68,20 11-325,-12-2 1,0 0 355,-10-1 0,0-1 5,11 1 1,-1-1-71,16-1-615,-3-2 665,-4-3 12,-7-2 56,-4-1 0,3-6-44,-15 2 89,3-4 16,-17 4 12,-3 0 2368,-2 0-2317,-4 0 1842,-1 1-1786,-4 2 1207,-2 0-1207,-3 2 172,-3 2-212,-5 0-11,-5 3 5,-6 2 12,-5 1 22,-5 4-419,-5 3 447,-5 5-1254,-4 3 1233,-1 4-30,0 1-16,4 2-34,5 1-16,4 0-266,2 8 237,14-9 0,3 4 6,14-13 34,6-2 0,7-4-6,7-4 0,8-1-17,6-5-11,6-2 5,4-5 7,3-4 16,-16 3 0,1-3-249,-2 0 1,-2-1 248,1-1 0,-2 1 90,14-15-1770,-18 10 1832,-5 1-18,-3 1 200,-3 3-211,-3 3-28,-3 2-22,-3 4 707,-2 2-780,-1 2 3392,-1 1-3437,0 5-11,-9 23-17,2-2-39,-8 22-129,3-9-240,-1 6-466,1 7-2795,0 4-4810,3-3 8023,1-5 1,5-23-1,1-10 1</inkml:trace>
  <inkml:trace contextRef="#ctx0" brushRef="#br0" timeOffset="16591">12059 3911 19955,'0'-7'1920,"0"2"-5485,0 5 3655,43 44-23,-30-11 393,9 3 0,-1 3-521,-20 16-832,-5 6 428,1-29 1,-1 1-1155,-3 1 0,0 1-3297,0-3 1,0 0 4690,-8 23 1,8-26 0,2-12 0</inkml:trace>
  <inkml:trace contextRef="#ctx0" brushRef="#br0" timeOffset="17238">13035 3893 15515,'2'-41'399,"1"-1"0,-2 4 1,1 8 2533,0 18-2821,-2 6 1343,1 1-1433,-1 7 861,0 3-860,0 5 3358,0 6-3358,0 6 22,0 19-17,0-5-6,0-1 0,-1 0-237,0 9 232,-1-6 0,0 0-1000,-3 7 1000,-2 12-17,2-21 17,-3 4 0,3-14 117,0 0-16,2-19 225,2-4-164,1-15 877,0-3-1017,0-13 6,0 0 0,2-5 22,1-5-28,4-2 17,1-5-8,1 11 0,1-1-9,8-18-725,-5 19 0,0 1 714,11-9 5,1 6-685,1 5 680,0 5-102,-1 6 108,10 1-23,-9 9-2673,8 1 2662,-12 7 857,-1 6-873,11 12 16,-8 3 497,7 10-626,-3 13-16,-7-5-1853,5 14 1606,-11-10-162,-1 2-236,-2 1-263,-1 0-894,6 14-2259,-3-17 3643,8 11 0,-13-35 1,0-2-1</inkml:trace>
  <inkml:trace contextRef="#ctx0" brushRef="#br0" timeOffset="17605">13872 4091 22641,'8'-38'78,"2"7"1112,3 48-1151,2-8-22,10 0-1,-1-5 7,2-2-12,1-2 404,0 0-403,11-7-671,-10 1 659,7-7 11,-14 1 635,-1-2-611,-3-2 10,-2-2 16,-3-2-5,-3-2 6,-3-3 22,-2-2-17,-2 0 140,-2-14 1020,-5 0-1065,-1 2-925,-4 7 937,1 16 111,-5-1-178,2 7 27,-9 2-89,7 6-23,-4 5-5,4 4-11,0 6 931,0 5-909,-7 16-384,6-4 350,-2 13-1191,9-8 1164,3 1-6,3 2-480,11 17 340,3-14-68,13 10-514,16-7 206,-7-14-968,15 6 571,-13-16-498,0-4 1450,21-3 0,-33-7 0,13-1 0</inkml:trace>
  <inkml:trace contextRef="#ctx0" brushRef="#br0" timeOffset="18182">14934 3826 25550,'24'-36'90,"-9"13"-73,-41 57-6,5-7-28,-7 12-2017,7-11 1978,-3 1-62,-3 2 436,-2-1-573,-1-3 0,-3 0-1217,0-7 0,0-1 1497,2 3 0,2-4 53,-16-5 12,37-20 0,3-6 27,3-5 1141,5-15-1129,4 4 11,5-10-2061,11-2 2123,-3 11 184,17-14 1938,-14 23-2218,8-1-44,-10 13 22,10 3-62,-7 6-22,10 5 17,-10 8-11,1 4 10,0 5-362,-2 3 351,2 4-5,-2 0-11,2 0-2103,0-1 2103,2-2 11,2-3 1053,1-2-1065,1-2-73,2-4 74,1-2-1,1-4 294,0-4-349,18-3 61,-13-7 2287,11-4-2269,-16-6-24,-3-4 1313,-1-2-1290,-2-5-6,-3-3-2812,-2-7 2819,-2-3 16,-1-7-550,-2-5 539,-1-6-6,-10 26 0,-1 0-244,0-3 1,-1 0 243,-1-2 1,0-1 7,-1-1 1,-1 1 5,-1-1 0,-1 0 3,0 2 0,0 1 31,-2 1 0,-1 2 70,-2-27-1650,-5 9 1667,-3 7-23,-1 8 1812,-3 7-1823,2 6-6,-1 6 469,2 6-536,1 5 884,0 2-906,1 7 3380,-8 15-3385,5 3-24,-5 15 12,7 0-6,4-2 1,3 1-1729,-2 27 1728,4-18 0,1 0-5,2-8 0,2-1 0,0 3 0,2-1-6,0 2 0,3-1-25,0 0 0,2-1-11,1-2 0,1 1-34,1-3 0,2-1-1441,0-2 0,1-1 1385,1-1 0,1-1-254,18 22-2011,1-6 1775,-2-6-370,-2-6 17,-4-5-425,-3-5-1412,-3-4-6139,-5-6 8962,-4-3 0,-6-5 0,-3-2 0</inkml:trace>
  <inkml:trace contextRef="#ctx0" brushRef="#br0" timeOffset="18388">15585 3758 22509,'36'-31'48,"-1"1"1,-1 2-1,-2 7-14,10 18 5,-2 0 807,11 1-852,-22 0 747,15 3-1178,-33 2 247,4 4-1508,-12 2-2737,-1 1 4435,-2 3 0,0-7 0,-1 1 0</inkml:trace>
  <inkml:trace contextRef="#ctx0" brushRef="#br0" timeOffset="20389">1735 4420 19627,'-10'-59'851,"0"-1"1,1 6-1,2 7 163,5 8-493,1 15-274,-2-1-19,2 16-94,-1 4-81,1 6-48,0 6 81,0 6-24,1 23-46,-2-2 7,1 19-609,-2-8 586,2 3-1496,0 3 1507,1 1-11,1-15 0,-1 1 0,2 19-3,1-5 0,2-3 9,0-5-330,4 14 346,-4-44 102,-1-7 10,-1-4 487,1-5-442,4-13-139,-1 0-12,6-14 11,-3 3-22,0-3 1548,1-3-1531,-2-3-202,0-2 196,-1-4-1708,0-3 1708,0-2 17,2 1-1126,5-12 1109,-2 16-409,9-12 392,-9 31 398,4 0-397,-6 17 1433,1 3-1445,1 6 1392,1 3-1397,2 7-12,4 6 11,2 2-5,2 5-45,13 16-2288,-7-7 2248,9 11-50,-13-14-373,1 1 194,-1-2-123,2-2-498,1-2 381,1-3-34,2-4-323,-1-10 1,2-2 260,10 1 336,-11-5 0,2-5-706,19-15 740,-12-1-743,12-12 995,-17 3 83,0-3 63,-1-3 66,-2-3-266,-2-3 413,-2 0 97,-11 10 0,0-1-235,7-12 310,4-11 7,-11 19 10,-4 4 91,-2 5-124,-2 6 709,-4 6-894,-3 5 2970,-2 3-3121,-9 15 252,-24 30-308,5-3-162,4-8 0,1 0 123,-4 9-34,5-1 407,6 0-379,14 22-28,8-25-568,15 13 591,4-32-17,5-4 5,3-5 20,3-7 0,1-3-14,12-2-17,-11 0 1,0-3 60,17-14-32,-17 2 4,7-7 18,-21 5 95,1-12-68,-10 6 1,-3-8 0,-10 10 0,-7 0-12,-4 0 661,-6-1-689,-5 2 12,-4 0-1,-4 2 7,-2 2-1,-2 3-11,-1 4-6,-2 3-5,2 4-11,0 3-6,3 2-17,2 3-6,3 3-5,4 4-33,-5 11-29,9 0-61,-1 7-79,9-3-2724,5 0 2499,2 1-105,6 0-1843,4-2 1563,7 2-1751,17 7 64,-4-9-1981,14 7 4131,-4-11 1,-18-9 0,0-2 0</inkml:trace>
  <inkml:trace contextRef="#ctx0" brushRef="#br0" timeOffset="20815">4097 4229 23965,'-47'-5'205,"-1"0"0,5 1 1,6 4-144,12 15 33,-10 11-73,10-6-11,-4 8-5,14-10-4258,3 1 4252,4-2 6,4 0 854,2-3-866,3-2-2246,4-2 2275,3-4 10,6-1 1,3-3 2268,4-3-2274,3-4 6,3-4-282,3-6 271,0-2 21,2-4-4,-1-2 16,-2-4 11,-1-2 11,-3-2 29,-3-2-6,-4-2 22,-3-2 17,-4-1-28,-2-5 12,-3-1 2483,-3-3-2512,-1-2-974,-2-2 968,-1 2 7,-3 1 21,-2 4-5,-2 3 1,-2 7-6,-1 5-12,-1 9 357,-1 6-402,-1 8 350,-1 5-383,-1 8 1056,-2 5-1062,1 9 0,0 5-11,3 6-1101,3 4 1106,4 5-5,3 5 0,4 2-16,5 4-24,4 2-4,4 1-52,2 1-1544,1 1 1405,1 1-174,1-1-162,0-2-124,0-1-128,2-5-90,-1-5-50,1-7-147,0-8-126,0-7-669,0-7-1305,-1-6-1298,0-5 72,-2-2 3976,-2-2 0,-8 0 0,-2 0 0</inkml:trace>
  <inkml:trace contextRef="#ctx0" brushRef="#br0" timeOffset="21133">4449 4375 23125,'12'-38'743,"-1"0"0,1 1 0,-6 13-513,-7 23-79,-2 0-67,-3 2-33,0 2 21,-5 8-38,3 4-23,1 3 12,5-2-7,6-4-4,4-1-12,5-3-34,5-1 40,6-5-6,3 0 0,4-4 5,2-4-5,0-3 0,0-4 17,10-11-11,-13 3-939,7-9 938,-16 7 12,-4-3 0,-1-2 0,0-15-6,-6 11-1050,0-9 1112,-7 15 140,-4-6-90,-4 10 6,-3-2 111,-10 11-133,2 7-18,-8 0 927,-6 12-949,7 2-11,-9 9-17,9 2-283,2 4 272,1 3-11,2 4-12,2 3 1153,2 4-1175,4 2-468,4 2 379,3 1-180,7 0-224,5 1-335,6-1-1161,1-14 1,2 0-7556,7 11 8774,10 4 0,-22-29 1,-5-6-1</inkml:trace>
  <inkml:trace contextRef="#ctx0" brushRef="#br0" timeOffset="21754">6175 4077 19148,'-8'0'3019,"1"0"-2537,7 0 268,0 0-5124,93-37 4217,-38 23 9,-13 1 1,7-3 0,-5 4-10,-5 6 1,-2 3-43,3 0 0,0 0-51,0 1 1,0 1-827,-1-1 0,0 2 667,-2 2 0,-1 1-140,-2 0 1,-2 1-752,22 10-1372,-9 17 482,-36 13 3085,-16 5-1173,-13-20 1,-5-2 148,-3-3 1,-2-2-153,-5 2 1,-1 0 465,-3 1 0,-1-1 201,-1 0 1,-1 0-22,-1-1 1,1-1 443,0-1 0,1-1 87,1-1 1,1-1-139,4-2 0,-2-2 664,-3 2 1,2-1-347,-11 2-191,2-1-197,34-12 121,7-2-58,5-2-488,11-6-45,1 0-72,12-7-12,16-2 422,-3 2-545,15-3-17,-8 6-55,3 1-197,3 2-380,4 1-2973,-11 3 1,2 2 3610,-4-1 0,-2 1 0,-4 1 0,-2-1 0,6 1 0</inkml:trace>
  <inkml:trace contextRef="#ctx0" brushRef="#br0" timeOffset="23514">6470 4000 16413,'-50'8'994,"0"1"0,4-1 1,6-2-97,8-1-190,3-1 602,4 0-773,4-2 697,2 1-913,9-2-42,2 0 98,7-1-311,1 0 510,3 0-541,4-1 233,35-8-186,-8 2-1689,-2 1 0,0 0 1682,17-2-46,4 0-606,-12 2 1,1-1 544,-9 3 1,-1-1-4,11-1 0,0 0-159,15-1-460,-4 0 474,-4 2-55,7 0 56,-10 2 150,-8 1 2701,-17 2-2583,-34 1 1404,-2 2-1447,-20 2-8,-18 4-537,7-1 521,13-4 0,0 1 24,-18 3 30,-2 0 15,-1 1-17,1 0 10,2-1-530,4 1 587,4-1-9,7-1 34,1 0-139,14-4-3,3 1 1275,13-3-949,3 0 607,5-1-432,4 1-4,17-1 30,-2 0-27,15-3 56,-4 0 9,3-3-273,5 0-705,0-2 404,-10 3 1,1 0 26,16-4-57,-17 3 1,-1 1-75,10-1-166,-4 2-485,-2 1-165,-4 2-541,-3 0-8385,3 7 8550,-12-3 1,-2 2 0,-13-3 0</inkml:trace>
  <inkml:trace contextRef="#ctx0" brushRef="#br0" timeOffset="24138">6971 4381 22251,'-41'15'450,"1"-1"1,0 1 0,-11 3 0,5-1-149,12-3 0,2-2 221,-17 6-77,12-6 0,0 1-2258,-20 5 2006,20-7 0,0 0 126,-11 2 113,2 0 528,6-1-689,-5 1-223,18-4-44,-1-1 27,18-4-8,6-3 1302,2 1-1150,11-2-220,3 0-18,11-2 15,4-1-27,7-3 49,5-1-953,5-3 924,2 0-40,3-2 250,0 0 16,0-1-863,-1 1 788,-1-1-39,-3 1-423,-3 1 414,-5 1 5,-4 2-40,-4 0 1,-7 3-28,-4 1 795,-6 1-783,-5 2 1234,-3 1-1231,-3 0 359,-4 2-244,-5 2-8,-8 4 8,-5 3 8,-27 8-80,18-7 1,-2 0-626,-1 1 0,0-1 615,-3 1 1,1-1 157,-16 5-240,0 0 0,1-1 5,4-1 5,3-2 32,6-2 8,7-2 2,8-2 7,9-3 69,6-2-39,10 0-395,8-5 446,11-2-45,9-5 42,8-3-495,9-2 469,6-2-23,6-1-15,-29 8 1,0 0 208,1 1 1,1-1-303,-2 0 1,0 0 150,30-11-64,-4 2-406,-12 1 0,0 1 431,6-2-34,-13 4 0,-5 2-12,-12 6-70,-7 3-287,-7 8-1207,-9 7 1496,-10 13 1,5-11 0,-4 3 0</inkml:trace>
  <inkml:trace contextRef="#ctx0" brushRef="#br0" timeOffset="33938">9035 5029 19345,'5'-48'612,"0"0"1,-3 7 0,2 8 446,4 18-1009,-6 11 265,1 6-253,-1 5 162,2 29-146,-2-7-749,1 24 716,-7-14-23,-1 6-5,-4 2-6,-3 3-16,-1 1-12,-1 0-11,0 1-1331,0-3 1319,2-2 1,1-4-6,2-6 1,-2 14 66,4-24 12,-1 8 27,1-26 735,-1-4-729,-5-2-1533,-4-3 1522,-6-4 11,-4-2-1305,-6-6 1316,-3-2-23,7 3 0,-2-2 23,-2-2 1,0 1-386,1-1 0,0 0 413,-24-13 6,25 9 6,4 1 5,6 1 0,4 3 2376,2 1-2375,5 4 1677,0 2-1733,5 3 26,1 1-106,2 2 1313,1 0-1307,1 8 23,1 0-17,1 9 0,3 2 0,2 3 0,7 15 0,5 6-6,2 0-716,3-3 716,-4-16 12,5-1-3146,4-6 3152,6-3-1049,-4-8 0,2-1 1060,21 0-535,-15-5 0,0-1 528,23-6-79,-30 1 1,1-1 81,14-6 1,0-2-1,-11 4 1,-2-1 2,10-3 1,0-1 47,-9 0 0,-2 1 19,12-6 7,6-6-7,-27 12 90,0-3-106,-8 6 1515,-1-2-1543,-9 7 1482,0 0-1499,-2 1 718,2-2-886,-2 4 3196,1-1-3762,-3 5-856,0 1-3317,0 2-4547,0 2 9426,-2 1 0,1-2 0,-1-1 0</inkml:trace>
  <inkml:trace contextRef="#ctx0" brushRef="#br0" timeOffset="35529">8026 6541 18597,'-11'-58'745,"0"1"0,3 10 0,-1 6-387,-5 7 749,2 18-972,-2 6 259,-2 4-299,-15 6-56,3 7 17,-12 7-3097,6 6 3085,-2 6-27,-1 3 194,-1 4-203,15-9 1,0 2-15,-8 12-638,-4 10 616,21-17-17,6-4 6,4-3 16,6-2-2015,3-4 2027,5-2 2010,4-3-2055,15 0 50,-4-6 124,12-1-101,-7-9-6,3-5 210,1-4-199,2-6 6,1-4 23,0-4-6,-2-2 16,-1-5 18,-2-2 5,-14 8 0,0-1 0,5-16 11,3-11 28,-14 19 11,-2 5 18,-3 3 16,-1 6-17,-1 5 0,-2 5 3182,-1 4-3378,-2 4-106,0 1 84,0 9 67,-2 12 5,0 2-10,-2 12 16,1-4-22,0 4-6,-3 17 17,2-10-510,0 12 477,2-19-63,2 9 617,3-14-588,0 5 0,4-16-40,4-1 90,-3-8 29,4-2 44,5-12-28,-1-3-6,8-8 12,-2-5-1,0-3-621,0-4 627,1-1 6,-2-2 6,0 1 10,-3 1 12,-1 1-2975,-2 4 2992,-3 3-1,-3 5 7,-1 2-6,-2 5-12,-3 4-27,-1 2 754,-2 3-984,0 0 3531,0 9-3352,0 0 6,1 8-17,2 10 5,0-4 1,2 8 5,-1-7-3426,0 0 3415,0 0-462,1-1 462,-1-1-1,4 7-4,-3-11 4,2 4 12,-4-15 3169,0-1-3124,-1-3 730,0-1-680,0 0-16,1-4-12,5-10-45,0-2-5,6-9 28,6-4-23,-5 7 18,5-6-1,-8 12 17,0 3-28,-2 3-17,-2 2-11,-1 3 0,-1 3-17,-1 1 6,2 1-34,5 3 17,0 2-5,4 4-7,-3 3-27,0 0-11,0 2-354,14 15 225,-10-11-45,9 10-56,-13-14 5,0-2-38,-1-2-1,1-2 17,-1-1 23,1-4-112,7-1 296,-4-5 68,6-4 50,-7-4 44,0-3 40,-1-2 28,0-1 28,-1-3 23,-1 1 16,-1-3 11,0 2 12,-1-1 11,0 2 291,2-5-3627,-4 8 3391,2-1 242,-6 8-499,-2 5-123,0 1 101,-2 13 39,0-2-17,0 12-11,-1-4 0,1 2 3387,0 0-3410,0-1 1,2 0-17,2-1-12,3-2 6,2-1-16,2-3 10,2-2 29,1-3 11,10-3 28,-4-4 50,18-12 6,-15 0-745,5-8 812,-11 2 162,4-14 40,0-4-123,-1 0-505,-3 2 544,-5 15 229,1-4-291,-4 10 674,-1 0-786,-5 11-45,-2 2-33,0 4 574,-1 2-552,0 14-17,1 1-5,-1 15-3370,-2 21 3369,-2-7-5,0-13 0,-1 2-640,-3 7 1,-1 0 544,2-9 0,0 2-118,-2 13 0,0 1-202,3-14 1,1 1-4502,-1 16 1,2-1 4728,1-17 1,1-2-1,0 3 1,0-5-1,2-13 1</inkml:trace>
  <inkml:trace contextRef="#ctx0" brushRef="#br0" timeOffset="37013">10020 6299 23883,'4'-45'399,"1"-1"0,-1 1 0,2-11 0,-2 8-229,1 10-18,-3 22-54,-2 6-198,0 5 16,0 8 23,0 7-223,-2 10 264,-3 30-29,1-3-1664,0-13 1,1 1 1652,-3 22-14,2 3-425,0 2 222,3-17 0,1 2-12,-1-12 0,1 1-125,1 10 0,1 0-878,1 17-1772,2-21 0,1 0-995,2 21 1563,-4-25 0,1-1 2415,3 11 1,-5-24 0,1-2 0</inkml:trace>
  <inkml:trace contextRef="#ctx0" brushRef="#br0" timeOffset="37514">10005 6938 348,'-2'-11'3301,"-8"-25"1,-1-4-1505,1 7-1344,-2-11 1,-1-1 1401,0 9-1138,1 1-72,-1 3-52,1 3 782,0 4-877,1 4 2255,0 3-2356,2 4 2071,0 2-2361,3 6 712,1 1-982,4 5 576,1 0-441,4 0 67,4 2-16,8 0 74,5 2-109,26 0-1360,-4-3 1316,18 0-56,-14-4 0,0-2 39,14-1 50,-13 0 1,-2-2-6,-2-3 22,-4-1 6,-5-3 17,-3 0-360,4-9 410,-12 5 17,2-5-2775,-14 7 2843,-4 3 32,-2 2 147,-4 2-202,-3 4 806,-3 2-834,-3 4 6,-3 3 16,-2 4 252,-12 20-291,9-8-34,-6 15-22,14-14-5,4 0-12,1 0 62,17 13-45,-3-12 325,15 7-308,7-14 0,-5-6 2738,10-1-2727,-11-7 6,0-3 11,0-4 257,20-20-173,-18 7 22,13-12 28,-25 14 220,-1-7-209,-5 8-22,-2-4-22,-5 9-23,-3 3-11,-1 2-34,-1 2-27,0 2-63,0 2 626,-3 12-642,-1 10-5,-2 7-1,0 5-39,-2 13-1276,3-7 1198,-2 15-157,4-21 0,0-1-303,0 21 79,1-17 0,0 0-1226,1 15-1665,2-1 3395,4 4 0,-2-26 0,1-2 0</inkml:trace>
  <inkml:trace contextRef="#ctx0" brushRef="#br0" timeOffset="38379">11243 6477 21399,'-29'-6'1737,"5"0"-1496,23 6 2448,1 0-2656,0-2 12,1-2-28,0-1 22,2-2 6,-1 2-12,0-1 1,-1 2 5,1 0 12,-2 0 44,2-2-39,-2 2 0,1-2 0,-1 1 78,2-2-95,-1 2 23,0-1-12,0 3 6,-1 2-56,1 5 34,-1 2-17,0 9 5,-3 16-22,0-2 39,-8 31-11,2-20-656,-4 16 628,5-25 0,1 0-11,-4 18 5,4-17 1,1 0-1,-1 11-16,2 15 10,4-17-331,3 8 343,3-23 0,2-5 11,1-4 6,0-3 45,-2-6 645,-1-3-590,-5-4-5,1-3-50,-1-3 326,1-5-371,-1-4-6,0-5 6,-1-3-12,-2-4 6,-1-4 1,-2-3-1,0-3 6,-3-23-17,6 25 0,-1-1-712,1 0 0,-1 1 709,2-1 1,0 3 7,0-12-444,1 4 427,1 3 18,1 5-12,3 2 1,2 5-6,4 2-1,2 3 7,2 3-18,5 2-21,15-2 32,-4 6-856,14-1 896,-10 8-72,16 3 21,-12 5-5,10 3 693,-9 14-698,-10-3-12,2 11 17,-14-5 11,-7 3-11,-9 17 39,-9-10-5,-12 12 16,-8-16 6,-9-1-22,7-11 0,-3-1-898,-17 7 894,16-9 1,1-2 3,-11 0-6,4-5-496,5-3 490,6-3 796,6-4-969,4-8-2302,9 0 2044,3-9 813,11 2-1205,4-3-252,8-2-153,8 0-772,4 0-1416,4 0 2876,8 0 1,-19 11 0,-1 0 0</inkml:trace>
  <inkml:trace contextRef="#ctx0" brushRef="#br0" timeOffset="38738">11955 6428 19076,'-3'3'2564,"1"-1"220,2-2-2481,-11 54-169,18-41-22,-4 41-34,23-55-16,1-2 28,12-9-34,-10 2 11,5-7 12,-15 4 106,2-8-79,-8 4-16,0-8 10,-8 7-4,-3-1 21,-2-2 6,-2 1 17,-1 1 12,-3 1-7,-2 3-5,-1 2-22,-1 4-34,0 3-17,-1 3-22,-2 2-12,-2 2 23,-1 3-16,0 3 4,-2 4-4,2 2-18,0 3-11,2 1-11,1 4 6,3 1-432,2 4 426,3 0-11,2 3-190,6 15-3433,6-9 2716,7 9-1992,9-14-6830,1-4 9806,1-6 0,-12-9 1,-5-5-1</inkml:trace>
  <inkml:trace contextRef="#ctx0" brushRef="#br0" timeOffset="39764">15208 4722 16510,'-10'-5'3204,"2"2"-2437,8 3-39,-69-24-1169,40 15 724,-13-5 1,1 1 526,17 9-440,3 2-3109,1 1 2952,4 0-79,4 2-16,2 2 360,3 2-372,3 4 51,2 2-23,2 4 3404,5 4-3387,5 4-22,7 4-753,9 3 725,9 6-34,10 1-39,-18-16 0,0 0-1335,4 1 1,2 0 1326,1 2 0,2-1-9,2 3 1,0-1-7,2 2 1,-1-1-4,1 1 1,0 0-632,0 0 0,-1 0 637,-1-1 0,1 1-2,11 7 0,0 0-6,-13-9 0,-1-1-6,9 6 0,-2-1 9,-14-10 0,-3-2-25,24 16-267,-5-4 271,-4-2-26,5 7 32,-17-12-4,2 4-7,-21-13 435,-3-4-412,-5-1 2240,-2-3-2235,-4-2 1806,-5-1-1800,-6-2-11,-6-2 11,-4-1-11,-5-4-11,-5-2 11,-2-2-22,-3-3-568,0-1 568,-1-2 5,2-1 11,1-1-5,-1 1-140,2 1 145,-1 0-348,-1 2 354,0 2-602,-2 2 613,-2 1-146,-1 2 147,-3 1-1,0 1-17,0 0 6,2 0 6,1 0-194,4 0 210,2 0 17,6 2 329,-1-2-351,14 3-17,1 1 599,14 3-593,2 3 1186,4 5-1175,1 4 0,5 5 401,4 2-396,6 3 1,5-1 33,24 12-3017,-4-11 2972,-12-7 0,2-1-11,21 2-458,-23-9 1,0 0 457,3-2 0,0-1-1046,3 0 1,0-1 1047,3-1 1,-1 0 3,2-2 0,0 1-702,1-1 1,0-1 697,-1-1 1,1-2 324,-3 1 1,2-1-314,13-5 0,0-2-9,-15 1 1,0 1 5,11-4 1,-3-1 27,12-8 0,-6 0 23,-5-1 10,-5-2 1,-7-1 11,-5-2 0,-6-2 0,-6-2 265,-2-14-243,-9 10 140,-1-19-128,-8 26-12,-3-5 1795,-2 16-1823,-2 3-16,0 2-12,1 3 796,0 4-829,3 0 564,0 3-609,2 1 3364,0 0-3448,1 2-84,0 2-196,1 4-375,-1 5-679,1 4-1870,0 3 3316,2 4 0,-2-9 0,2-1 0</inkml:trace>
  <inkml:trace contextRef="#ctx0" brushRef="#br0" timeOffset="40737">16528 6558 23332,'7'-45'21,"1"-1"0,-2 4 0,0 8 2032,2 10-1823,-2 7 788,-2 4-918,-2 5 327,0 3-397,-2 3 1225,0 2-886,0 3-458,0 4-74,0 6-3503,1 5 3382,-1 5 88,1 6-126,0 20 167,0-9-623,1 16 663,-2-15-544,0 0 659,-1 0 1736,0-2-1717,-2-2 16,-3 3 24,2-14 12,-1 0 361,3-17-251,0-5 784,1-4-517,1-4-437,-1-4-18,1-7 1446,0-5-1396,3-20-53,2 5 11,3-15 14,1 19 0,1 1-968,7-18 1024,-4 16 0,1 0 95,9-11-6,4 3 38,1 5 2,1 6-68,-2 6 110,-1 6-44,-3 7 28,-2 4-90,6 7-96,1 14-316,-1 1-51,-4 12-51,-6-3-31,-2 3 695,0 1-788,2 1 46,1 0 70,2-1 387,4-2-88,15 7 48,-7-12-741,12 5 712,-11-14 7,0-2-12,1-5 23,-1-3-3155,1-3 3160,-2-4 6,0-3-1452,7-14 1496,-10 3 29,10-20-17,-19 13 5,2-10-95,-10 10 90,-1 1 22,-2 1 6,-3 3 2382,-1 3-2365,-2 3 2159,-2 3-2142,-2 2-63,-1 5-32,-4 1 923,-1 4-907,-3 3 10,-1 3-10,-2 5-11,0 3 11,2 2 0,1 2 0,3 2-12,1 1 1,4 0-6,1 0-5,4-2 11,1-1 0,6-2-1,2-1-10,3-3 11,2-1-544,1-2 566,3-4-3208,1-1 3203,14-5-1,-7-3 18,8-3-6,-11-3 16,-3-4-10,-1 1 49,2-11-10,-10 6-12,3-10 74,-12-16-91,-4 14 185,-5-16-201,-5 21 11,-4 4 0,-2-1-11,-3 4 5,-6 3-1393,-1 2 1376,-4 5-469,-28 2 448,24 6 47,-23 10-115,38 1-61,1 8 2004,13 8-2503,5-5-2061,18 18 688,3-16-6951,11 6 8369,-9-15 0,-11-7 1,-5-5-1</inkml:trace>
  <inkml:trace contextRef="#ctx0" brushRef="#br0" timeOffset="41539">18485 6482 25079,'-27'-39'218,"1"0"1,-4 3 0,0 13-152,3 29-11,-13 6-28,7 6 0,-18 14-1619,14-6 1597,-10 10 509,22-11-504,5 1-5,6-3 263,7-1-264,3-3 12,14 3-11,1-7-12,12-1 28,28-11 18,-15-5-35,21-7 12,-26-5 45,9-12 50,-3-11-817,-3-2 761,-8-6 5,-13 7 3,-6 5 1,-1-2-3,1-22-241,-3 18 1,-1-4 254,-3 2 1,-1-3 0,-1 2 57,-3-10 1,0 0-63,1-12 1,-3 2 56,-2 17 0,-2 8-34,-1 2-16,-3 0-18,8 21-44,2 6-23,2 4-22,1 5 12,2 7 1541,0 7-1536,2 23 11,3 19-1614,1 6 1600,-2-27 0,1 0-14,3 22-537,2 3 478,-4-17 0,1 3-76,1-2 1,0 2-73,3 10 0,1-1 64,-2-15 0,0-3-34,0-3 1,1-5-300,5 8-118,1-6-50,0-5-2028,18 7 1659,-13-17 78,12 2 189,-16-19 276,-1-6 274,3-4 240,0-6 1066,16-26-449,-14 11 117,-3-1 1,0 0 10,-4-2-10,2-9 588,-4 8 1208,-6 10-2032,-1-1-100,-4 12 574,-2 5-771,-2 1-16,-2 2-202,1 3-28,-2 0 11,3 5 28,0 1-22,2 5 11,1 0-11,3 1-12,4 0 18,3 0-7,4 0 1,3-2-22,1 0 5,12-1 39,2-3 0,-1-3-11,-5-3 11,-12-3 12,-2-2-7,-2 0 12,-3-3 28,-2-10-39,-4 2 6,-2-9-1,-6 5-11,-2-3 79,-17-26-563,9 19 523,-11-17 6,13 30 6,2 5 16,-1 5-33,1 4-12,0 4-10,-1 2 5,0 5-17,0 3 490,0 4-495,2 6-6,0 2 0,3 4 0,0 3-610,4 2 571,1 2-307,2 2 341,2-1-12,4 2 0,2-2-28,6 1-179,11 11-33,-2-11-208,9 8-1061,-5-15 86,2-3-1651,2-2 3091,4-1 0,-15-10 0,-1-1 0</inkml:trace>
  <inkml:trace contextRef="#ctx0" brushRef="#br0" timeOffset="42508">20045 6108 14165,'3'-43'653,"-1"-1"1,1 1 0,1-18 0,-1 6-15,0-7-96,-2 7 1920,0 7-2003,-1 8-35,-3 7-50,1 9-94,-3 7-91,2 7-94,0 5 969,1 5-1020,-1 5 563,2 7-574,-1 9-12,1 7-1534,0 9 1517,1 5-5,2 6-317,2 4 311,0-11 1,1 1-6,-2-10 0,1 1-285,1 11 1,0 0 228,2 18-1216,-1-2 1120,0-1-72,0-5 1913,0-4-2076,0-4-100,1-5-238,3 9-1225,-2-11 751,0-5 497,-3-16-911,-2-14 1823,0-9-2098,1-5 521,-2-8 73,0-6 650,-2-6 531,-2-3 460,-4-3 420,-4-2 405,-8-9 0,-2 0 418,-2-6-868,2 7 1,-1 2 882,-4 5-736,6 14-232,-6 0-77,9 16-152,1 3-117,2 3 2901,3 1-3108,2 2 963,5 0-992,6 4 98,5 2-120,9 4-11,7 0-234,6 0 212,8 0-1837,6-1 1792,6-1-11,4-1-1172,3-1 1155,1-2-197,-7-3 0,2-3 261,-6-5 1,0-2 24,1 3 1,-2-3-335,-11-3 0,-7-3 374,-8-6 17,-4-1 1364,-6-1-1320,-3 0 29,-3 0 38,-2 1 46,-1 1 1262,-2 2-1173,-2 0 6,-1 3 414,-1 1-437,-1 1 1236,1 2-1286,0 2-28,1 2-51,1 2-61,0 2-56,1 2-45,0 2-6,2 5 12,-1 2 0,2 8-12,1 3 0,2 5 6,2 3-3397,2 2 3386,1 2 5,2-1-1156,0 0 1156,2-1-788,1-1 783,3-3-54,0 0 59,2-4 2394,-1-2-2382,-2-4-1,0-4 1473,-2-3-1462,0-5-4,0-2 1411,8-12-1411,-4 0 4,7-10 7,-8 4 135,2-3-119,-2 1 11,1-2-495,-2 2 518,-2 0-233,-1 3 244,-2 1 22,-2 4 1,-1 2-18,-3 4-21,-2 2-29,-1 3-17,-2 5 468,-3 4-490,-2 8 239,-2 6-251,-3 7 12,-2 6-3397,-2 6 3391,-2 5-19,4-10 0,0 1-833,-5 21 788,5-19 0,2 0-182,-2 18-1059,5 2 0,2 2-291,1-20 1,1 0-3315,0 21 1,0-3 4688,3-3 1,0-27 0,0-13-1</inkml:trace>
  <inkml:trace contextRef="#ctx0" brushRef="#br0" timeOffset="43022">21590 6039 24594,'-28'51'33,"0"1"1,2-4 0,7-3-23,19 10-1817,0 1 1801,0 5-1,1-1-16,0 0 22,1-3-11,-1-4-1,0-4 7,-1-6 5,0-5 915,0-6-915,0-6 0,-5 2 12,0-12 21,-3 1 6,3-13 507,-1-3-473,-2-11 273,1-2-295,-5-25-18,4 6-5,-1-16 435,5 7-435,2-5 0,0-6-6,5-3-11,1-5 6,4-1-12,-4 29 1,1-1-528,-1 1 1,0-1 540,0-1 1,-1 1-3,0 0 0,0 0 11,0-31 11,-1 3-1224,-1 4 1258,-1 6 17,0 7 5,2 6-28,2 8 0,1 5-16,4 4 716,1 4-722,4 3-40,2 3 6,3 4-5,3 2 16,3 2-22,1 3-1896,1 5 1890,-1 4 114,-1 6-124,-2 5-1965,-2 4 1981,-4 5-50,-2 2-157,-4 3 190,-3 2 6,-6 16 0,-7-13-1,-7 9 1873,-8-18-1850,-6-5 843,-5-3-860,-3-5-16,-4-4-23,2-2-22,0-5-247,-6-2 2453,7-8-3753,3-2-4026,14-7 5766,13-3 0,4 7 0,1-1 0</inkml:trace>
  <inkml:trace contextRef="#ctx0" brushRef="#br0" timeOffset="43389">21996 6036 24771,'49'24'211,"0"0"0,-5-1 1,-6-10-30,-18-17 3,0-4-12,-1-3 18,-1-2 16,-2-1 0,-2-2-17,-1-2-22,-2-3-16,-3-2 78,1-16-129,-6 8 0,0-10 123,-2 2-95,-3 13-11,-1-5-6,-3 15-23,-2 3-9,0 4-30,-3 3 23,-8 5-11,-7 11-34,0 3-6,-2 11 1,9 0 49,-5 16-2573,8-8 2529,-1 13-17,9-12-130,4 0 119,2 1-32,10-1 1,2 0-92,7 9-870,-1-9 1,3-2 555,12-1-1119,4-2-1676,18 6 3232,-10-8 0,-6-4 0,-18-12 0</inkml:trace>
  <inkml:trace contextRef="#ctx0" brushRef="#br0" timeOffset="52774">3390 9534 14353,'0'-5'5081,"0"2"-3608,0 3-1367,-62-29-610,34 26 588,-17-7 0,-6 7 78,7 29 1,4 7-146,10-12 0,0 1-1578,-12 12 0,6 1 1555,9-2-11,4 0-364,5 1 297,5 1-268,4-1 32,4 2-307,6-2-560,6 0-4991,19 9 6178,5-9 0,-3-5 0,-10-16 0</inkml:trace>
  <inkml:trace contextRef="#ctx0" brushRef="#br0" timeOffset="53804">3536 10071 23545,'-13'9'476,"5"-3"-297,20-10-28,4-4-50,8-4-39,7-4-34,5-4 11,3-3 47,-6-1 0,5-5 0,-4 1-50,-8 6 0,0 0-610,7-7 0,3-3 1,-7 3 623,-2-10-5,-1-4-2794,-2-4 2799,-2-4-5,0-5-249,-3-3 243,-2 0 9,-7 17 0,0 1-762,2-19 750,-6 23 1,0 2 58,-2-6 791,-3 9-768,-1 6 22,-3 7-28,-2 6 2620,-4 4-2682,-1 5-44,-4 1-6,-2 4-40,-4 6 402,-3 4-390,-3 7 11,0 6-16,-7 22 5,10-4 329,9-12 1,1 1-341,0 19-6,3 5-22,2 3-39,5 2-29,1-1-44,6-2-51,3-4-98,4-19 1,3-2-116,10 14 208,-5-18 0,2-3-403,15 5-208,-6-13 0,2-2-5,18 7 481,-17-10 0,1-2-134,13-2 168,-1-4 112,-2-8 235,15-14 107,-16 0 67,9-11 95,-20 7 95,-2-2 79,-2 0 50,-3-1 22,-2 1-22,-3-1-27,-4 0-35,-2 0-27,-4 3 128,-1 2-145,-4 3 44,-1 4-27,-3 5-51,0 3-107,-3 3 716,-9 5-961,-5 2 246,-13 6-230,-4 5-12,5-2 1,-2 3-6,0 1 1,0 2-1703,0-1 0,2 1 1646,-16 17-17,26-11-714,5-4 715,8 0 10,4-3-5,6-1 28,4-4 17,7-2 17,4-4 27,5-3-16,4-3-17,4-5 6,4-3-6,3-4 22,17-11 1,-15 4 2768,8-8-2751,-22 6 1063,-5-1-1036,-4 1 11,-5-1 29,-3 2 5,-3 1 27,-3 1 7,-2 2 11,-3 0-6,0 4 286,-2 0-280,-2 3-29,0 1-38,-2 3-17,1 0-34,0 2-17,-2 1 6,0 0-22,-3 4 5,-1 2-16,-9 12-7,5-1-4,-4 9 4,9-4 7,2 0 5,3 2 0,2-2-6,1 1-11,2-1 6,1-2 22,3 0-16,1-3-1,5-2-11,0-2-11,4-3 28,1-2 12,2-3 21,24-7-22,-13-3 1,18-8 27,-19 0-17,-1-4 17,-1-1-685,-2-2 713,-2-2 1,-2-3-1,-4 0-6,-2-2 23,-2 1-22,-4 0 112,-1-11-96,-3 11 23,-1-7 22,-4 13-39,-1 1 0,-1 3-6,-2 3-22,0 2 703,0 3-715,1 2 29,-1 0-28,2 3 0,-1 1-17,5 2-168,-1 0 101,1 3 5,2 3 34,5 15 22,3-1-16,6 11-12,0-6-16,4 2-12,1 0 18,1 0-7,2-2-642,-2 0 642,1-1-16,0-1-3194,-1-2 3155,-1-1-66,-1-1 10,-1-2-264,1 6 101,-7-6-39,-1 4-67,-9-8-67,-3 0-113,-5 0-112,-6-1-2037,-6 0 1427,-6-2 1223,-4-1-4466,-2-3 4548,-6-1 0,16-3 0,1 0 0</inkml:trace>
  <inkml:trace contextRef="#ctx0" brushRef="#br0" timeOffset="54150">5573 9463 26441,'-10'-3'50,"1"2"-39,3 14-5,1 0-12,2 3 12,1 2-6,1 1 6,5 2 5,2 1-11,15 12-11,-1-8 5,11 9-795,-3-11 767,2 0-5,2 0-28,2-1-45,-1-1-286,9 8-16,-12-8-46,4 7-78,-17-9 143,-4-1-188,-4 1-83,-5-1 74,-2 0-248,-5-4-51,-3 0-217,-3-3-3452,-4-2 2084,-2-3-1636,-1-5-963,0 0 5075,1-2 0,7 0 0,4 0 0</inkml:trace>
  <inkml:trace contextRef="#ctx0" brushRef="#br0" timeOffset="54304">5613 9757 13065,'0'-7'8222,"0"2"-6798,0 5 2087,0 0-3483,3-43 17,-2 38-11,3-28-1,-3 51-10,-1 4-18,0 5-66,-3 19-163,-2-8-2573,-2-2 0,0-1-4719,-3 6 6949,-2 9 0,8-33 0,2-7 0</inkml:trace>
  <inkml:trace contextRef="#ctx0" brushRef="#br0" timeOffset="55567">7871 9809 21965,'-3'-54'974,"0"1"1,0 3 0,0 14-589,2 29-352,-1 3-107,-1 5 45,0 10 56,-2 2-5,1 11-12,-1 0 6,-1 3-12,-1 3-5,0 2-3397,-2 2 3385,0 0 18,-1 1-202,-2 1 196,0-1 11,-10 17 0,5-17 14,0-5 1,0-1 75,2-7 34,-5 5 27,15-24 3309,1-4-3370,0-5-39,0-7-12,-1-7-3107,1-6 3119,-1-7 5,2-7-690,0-4 691,2-6-1027,2 11 1,0 0 1014,3-20-34,0 20 1,1 2-112,6-11 128,3 5 45,9-5-50,-5 16-18,6-2 1,-8 20 434,1 4-451,10 5-11,-5 5 2205,8 7-2194,-6 5 0,2 7 0,3 5-2033,2 6 2050,2 4-12,-1 3 2153,2 1-2169,-1 0-865,-2 0 876,-1-1 0,-2-2-359,-2-2 354,-1-3-12,-2-4 0,-2-3 2748,6 1-2731,-8-8 6,3-1 140,-12-9-135,-2-2 1257,-1-3-1240,-2-2 642,2-4-625,0-4 6,2-5 16,0-4-17,0-4 17,-2-3-1822,-2-3 1805,-2-2-16,-2-4-659,-3-2 625,0-4 11,-4-2 23,-1-1-34,1 1 11,0 3-5,2 4-12,1 6 12,0 7 5,2 5-28,-1 8-201,2 2-186,-1 5 96,0 12-95,4 1-157,1 11-140,4 1-1132,10 16-1399,10 3 1008,4 1-2606,7-7 4829,-3-11 0,-15-13 0,-1-2 0</inkml:trace>
  <inkml:trace contextRef="#ctx0" brushRef="#br0" timeOffset="55934">9075 9624 15961,'1'-4'5175,"-1"0"-1209,0 4-3927,-53-22 11,17 40-47,3-22 0,2 2-910,4 39 918,19-14-11,2 0 295,4 1-323,5 10 5,2-8 18,7 6 10,1-12 7,3-3-1,3-2-11,3-3-11,3-3 5,3-2 23,1-4 139,1-1-100,10-8 23,-13 1 39,6-7 56,-15 0 50,-3-2 0,-3-2 483,-2-1-488,-3-2 89,-4-11-213,-3 5-368,-5-9 335,-4 7 11,-3 1-23,-2-3 0,-2 1 62,-10-9-61,5 11 5,-5-4-23,9 15-21,2 5-12,2 3-34,3 3-28,1 3-50,2 2-33,1 5-68,-1 4 228,0 7-496,2 3-186,2 5-246,3 2-817,6 2-331,3 0-2302,8 0-4527,1-4 8890,0-5 0,-8-10 0,-4-4 0</inkml:trace>
  <inkml:trace contextRef="#ctx0" brushRef="#br0" timeOffset="56351">9733 9617 17181,'0'-6'3473,"1"2"150,-1 4-3505,-83-28-68,46 31-468,-22-8 0,1 6 424,22 25-6,-6 9-11,23-11-6,6-1 645,7-1-628,4-2 5,7-2 1,5-2-6,8-2 828,4-4-828,5-4 23,3-3 129,4-3-152,2-4 5,-1-6 1,1-3 11,9-6 12,-10 2 0,-1-1-1,-3-5 11,-5-3-87,-3-3 194,0-22-62,-8 9-2535,-1-20 2535,-8 15-6,-5 9 0,0 0-1063,-1-20 1021,-1 19 1,0 1 64,-3-14-12,-1 5 811,0 4-743,0 7-44,1 6 83,1 8-23,0 7-33,0 4 2312,1 6-2452,0 2 1677,1 3-1700,0 2-27,0 11 61,0 4-17,1 13 6,1 5-5,2 6-1027,2 7 1004,3 5-39,1 6-67,2 2-606,-5-29 1,0 0 591,0 1 0,0-1-54,1 1 0,0-2-330,7 30-140,2-7-213,-1-6-1954,10 6-6273,4-11 9112,2-2 0,-12-21 0,-8-12 0</inkml:trace>
  <inkml:trace contextRef="#ctx0" brushRef="#br0" timeOffset="56719">10312 9668 17809,'2'-9'4874,"0"2"-3906,-2 7 600,0 0-957,16-62-1774,-12 46 1334,6-18 0,-4 6 427,-9 27-475,-1 1-61,-6 1-12,-1 3 12,-9 9-51,4-1-5,-3 6-23,11-4 6,2-1 1264,3 1-1258,2-1 16,4-1-5,4-2-12,4-1-5,4-1 5,3-3-16,3-1 16,1-2-11,14-1 40,-8-3-29,11-1-5,-13-3 5,2-1-10,-2-2 49,7-9-22,-9 2-5,2-7 33,-12 2 12,-4-1 33,-3-1 16,-2-1 1,-4 0-11,-1 1 16,-3 2 12,-2 2 72,-10-2-106,1 7-5,-6-2-29,1 11-5,-1 2-34,-2 1 0,-1 5 6,-2 3 0,1 4-28,-11 15 5,0 10 6,2 3-259,6 4 259,13-9-23,5-1-100,5 16 0,9-12-736,7 10 551,9-16-212,6 0-309,8-1-561,5-1-1875,6-1 2496,9 0 0,-25-12 0,-1-2 0</inkml:trace>
  <inkml:trace contextRef="#ctx0" brushRef="#br0" timeOffset="57534">11652 9126 17854,'3'-6'4285,"-2"1"-1669,-1 5-2544,-65-31-639,40 29 567,-14-13 0,1 6 145,17 25-134,-6 10 22,4 5-33,3 0-11,9-2 0,9-10-6,13 12 12,-1-13 5,12 9 22,8-13-5,-5-6 450,9 0-444,-8-6 5,-1-1 11,0-2 11,-3-1-10,0-1 100,11-4-90,-14 3 0,7-3 1,-19 5-6,-1 2 11,-4-1 62,-1 1-85,-6 6 18,-1 0 33,-7 8 5,-13 11-33,-11 7-50,-3 3-923,-1 2 928,13-9 0,2 0-544,3-1 533,4-1 0,4-1-22,5-3-1,3 5 12,5-7-17,12 8 17,1-14 11,11 2 907,-3-8-901,3-1 5,2-2 0,2-1 6,-2-2-6,-1-1-5,-4 0 604,0 0-610,-9 1 0,-2 0 0,-7 2 6,-1 0 16,-2 4 0,-2 1 12,-5 3-12,-4 2 12,-5 3-6,-4 2 39,-16 13-44,8-7 5,-9 9-12,15-11-10,3 0-3404,4-1 3404,5-1-906,5-1 900,3 0-28,11 4 5,2-6-72,21 9-78,-2-13-191,15 1-359,-3-8-616,6-2-1715,3-2 3054,10-2 0,-27-1 0,-2 0 0</inkml:trace>
  <inkml:trace contextRef="#ctx0" brushRef="#br0" timeOffset="58035">9957 11144 25091,'2'55'-28,"-1"-1"0,0-4 0,-1-5-68,-3-4-5738,-2 0 5554,0 2-156,1 1 1087,1 0-4353,2 20-1575,5-19-4554,2 9 9796,3-28 0,-4-13 0,-1-6 0</inkml:trace>
  <inkml:trace contextRef="#ctx0" brushRef="#br0" timeOffset="58408">10366 11025 21950,'-39'17'-6,"-1"1"0,3 2 1,11 1-12,23 3 0,5 5 1,4-10 1127,4-2-1122,4-3 420,2-3-398,14-2 6,-7-4 0,8-4 17,-10-5 228,-2-5-201,-2-3 90,3-9-55,-7 4 696,1-8-658,-9 7 1,-3-3-12,-3-1-17,-4-2-4,-3 0-13,-4-1-3391,-2 1 3386,-2 2 0,-1 2-83,-1 2 77,-1 3-16,0 2-6,-1 4-17,0 2-28,0 4 0,1 1-28,1 3-11,0 4 3329,1 3-3380,2 6-66,1 3-444,0 17-5,7-5-255,0 13-4181,11 10 5030,4-4 0,-1-8 0,-1-17 0</inkml:trace>
  <inkml:trace contextRef="#ctx0" brushRef="#br0" timeOffset="59050">10809 11289 24097,'3'-40'377,"0"-1"0,0 4 1,-1 9-149,-1 18 549,-1 5-688,0 3 143,0 2-239,-1 4 122,-1 4-105,-1 8-5,-2 5-1,-1 6 94,-2 5-93,0 1-6,0 2-34,-1 15 29,3-1-6,1 10-6,6-19 11,5-6 29,0-22-7,3 0 12,-2-10 6,1-1 11,1-5 238,2-2-244,3-5 12,1-3-23,2-4 39,0-2 6,1-2-17,0-3 0,0-3-12,0-1 1,1 0 0,0-1 45,0 3-51,-1 1-6,1 4-5,-2 2-16,-1 6-1,-1 3 0,-2 4-5,0 3-12,-1 3-5,0 1 0,1 4-1,2 4-16,0 5 28,1 5-5,0 2-1,0 5 1,-1 0 10,-1 2 1,1-2-1,1 1 23,0-3-28,3-1-11,1-3 11,4-1-11,2-4 11,3-2 0,2-4 0,2-4-6,1-1-375,0-5 375,0-4 6,-2-3-11,-1-6 17,-1-3 5,-3-3 0,-1-4 11,-3-4-889,-2-6 884,-3-4 6,-2-7 33,-4-6-31,-5 9 0,-1-2-6,-3 11 1,1-1-9,0-11 1,-1-1 27,-2 3 0,0 3 11,0-19-14,-1 24 1,-1 3 36,-1-3 22,-1 8-5,-2 8-51,0 5 23,1 7-39,-1 4 329,3 3-352,-3 2 0,0 6 0,-4 6-2467,-2 8 2467,-4 7 0,0 8-140,-1 6 140,1 5 0,3 6 0,6-11 0,2 1-1131,1-9 0,1 0 1094,1 11 1,2-1-31,7 18-147,8-3 108,6-5 1240,8-5-1274,3-5-28,4-5-90,1-4 17,-1-4-89,-2-3-15,-3-4-870,7-1 128,-12-10 1989,6-3-10733,-4-9 8624,-10-3 0,-1 0 1,-12 0-1</inkml:trace>
  <inkml:trace contextRef="#ctx0" brushRef="#br0" timeOffset="59295">11713 11162 26000,'29'-23'127,"0"0"0,-2 1 0,-1 5-21,10 12-1348,0-1 1337,-2 1-201,0 1 162,-3 2-11,-1 0-6,-4 1 80,-1 0-91,-3 1 40,-2 0-62,-1 2 725,-2 1-742,-1 2-34,-2 1-61,-2 0 407,-2 0-850,-3 1-80,-1 2-1449,-3 0 2078,-2 3 0,0-6 0,-1 0 0</inkml:trace>
  <inkml:trace contextRef="#ctx0" brushRef="#br0" timeOffset="60884">13981 11397 21561,'16'-42'501,"0"1"1,0-1-1,6-15 1,-7 8-250,-13 10-23,-2 1-1114,-10-14 1126,0 15-29,-11-9 296,-11 13-379,4 11 61,-27 0-67,3 18-95,-2 7-5,0 12-15,25 1 0,2 3-2654,-17 13 2649,16-9 0,2 1-14,-9 16-324,2 3 326,13-11 1,1 1-9,-7 16-24,11-17 1,2-1 18,2 8-17,5-3-23,7 5 28,7-13 18,8 3 169,6-17-159,6-5 17,4-5 2394,4-6-2394,4-6 17,2-6-3,-10-2 1,2-4 13,1-5 0,-1-4-20,2 2 1,-2-4-803,7-16 0,-4-2 814,-16 16 0,-1-1 0,6-12 0,-3 0-306,-8 9 1,-3 2 293,1-2 1,-2-1-9,-1 0 1,-1 0-7,-1 0 1,0-1-4,-2 2 1,0-2 19,-1-11 1,0 0-1,-3 14 1,1 1 2,-1-7 0,-1 1-40,-4-16 104,0 21-5,-3 1 308,1 22-381,1 6 2074,1 4-2113,1 4 1752,-2 5-1735,0 7 5,-2 8 0,-1 8-473,-2 9 474,0 5-6,0 7-3,4-11 0,0 2 5,1-8 1,1 1-979,-1 27 0,1 0 953,2-22 1,0-1-12,1 12 0,0 1-577,1-16 1,2-2 545,0 1 1,2-1-93,8 29-28,4-4-23,5-8-10,6-5-619,4-7 624,6-6 25,-8-17 1,1-1 30,19 2 89,-16-8 1,0-3-51,14-6 39,-12-5 1,0-3 61,18-8-297,-18 3 1,-1-1 346,11-11 23,-2-4 562,-2-3-512,-5-2 29,-3 0 21,-6-2 12,-3 0 716,-1-16-525,-8 0-175,-3 1 1,-8 9-29,-8 19-38,-3 1 574,-15 0-630,1 7-1,-14 3-22,3 9 39,-21 13-39,-3 9-22,-1 6 618,8 7-618,20-4-28,2 1 5,5 2-6,4 1 12,6-1 0,5-1 638,6 9-639,5-10 1,7 5 585,4-15-568,3-2-12,4-4 6,4-4 11,2-3 183,4-3-171,0-5-1,1-3 1,-1-6-1,-2-2 708,-4-4-646,-2-2 11,-5-1 17,-4-2-5,-4-2-6,-2 0-17,-3-1 84,-3-12-84,-1 9-6,-2-6 12,-1 14 522,0 0-500,-1 6-5,0 1-34,-1 9-23,0 2-72,1 2 346,-2 2-341,1 3-11,-2 11 34,0 2-23,-2 10 17,2-3 0,2 3-411,0 0 422,2 1-22,0 0 17,1-1-12,3-1 6,3 0 0,3-1 11,2 0-11,1-2-50,25 16 39,-12-18-866,19 10 871,-15-24-5,1-3 16,3-6-16,1-5 6,1-5 10,0-5-5,0-4 11,-2-4 29,12-16-18,-14 6 9,-8 3 0,-1-3 30,2-10-42,-11 14 1,0-1 3,3-17-1,-1-3-33,0-3 28,0-2 5,-4-1-1426,0 0 1427,-4 1-1,-3 1 9,-3 19 0,-1 1 25,-2-16 5,-2-7-616,-2 29 617,-1 7-12,1 7-16,1 6-6,0 4 655,0 4-700,1 3 1409,-5 13-1425,0 4 33,-4 15-12,2 2 232,-1 7-215,2 5-22,4-10 1,0 2-12,-1 21 11,3-18 0,1-1-56,1 18-25,6-16 0,1 0 42,0-11 0,0-1-1532,6 10 1,1-2 1464,13 9-6,3-3-215,3-6 131,0-3-627,9 6-852,-7-1-1534,-1 5 44,-16-17 3182,-7-7 0,-7-16 0,-1-3 0</inkml:trace>
  <inkml:trace contextRef="#ctx0" brushRef="#br0" timeOffset="61434">15621 10920 19725,'-51'-18'657,"-1"1"0,5 1 1,7 4-148,16 7-90,4 2-96,6 0 319,6 2-576,3 0 378,4 1-428,12 0 171,2-1-188,17 0-23,29-1-737,-6 1 723,-13 1 1,-1-1-1138,22 0 1051,2 0 27,-1-1-21,-4 0 22,-2-2 11,-6 1 16,-2-2-684,-5 0 724,-3-1 17,-3-1 11,-3 1 0,-3-2 0,-4 0 28,-2 1 5,-5-1 68,-3 0 56,-4 0 902,-4 1-852,-3 1 1206,-4-1-1239,0 2 899,-2-2-955,-4 1-12,-2 0-27,-5 1 134,-15 1 67,-12 2-140,-2 4-310,-2 4 248,12 5-33,2 2-39,1 4-40,3 1 23,4 1-6,4 1 0,5 0 6,4-1-23,3-1 1,3-1 16,5 0-11,11 2 11,3-5-5,10 0 11,-1-9 5,2-2 305,3-3-299,-1-2 34,11-8 5,-12-1 22,6-7 180,-8-6-78,-10 5 16,3-8 17,-11 5-45,-3 0 0,-3-2-16,-1 0-1,-2 2 180,-1-5-163,0 10 106,-1-3-161,0 13-24,1 2-27,-2 4 11,2 1-67,-3 2 5,2 2 18,-4 3 10,1 4-28,0 2 12,-1 4-17,2 2-6,0 2-22,1 3-17,1 2-23,1 2-77,3 1-40,2 1-124,4 0-206,3 1-247,0-1-398,4-2-761,-2 0-3137,2-4-4313,-3-5 9382,-2-4 0,-5-8 0,-3-3 0</inkml:trace>
  <inkml:trace contextRef="#ctx0" brushRef="#br0" timeOffset="61608">16761 10759 23556,'-2'-7'2952,"1"1"-2398,1 6 46,0 0-869,-11-54-179,8 45-336,-8-38-712,11 60-2117,0 5 3613,2 4 0,-1-10 0,1 0 0</inkml:trace>
  <inkml:trace contextRef="#ctx0" brushRef="#br0" timeOffset="61807">16884 11179 27370,'-7'44'78,"0"0"1,0-3 0,1-4-96,1-7-50,-3 4-146,-2 3-641,-5 4-501,-6 4-3927,-9 3 5282,9-19 0,0-3 0,-2 3 0,-2 0 0</inkml:trace>
  <inkml:trace contextRef="#ctx0" brushRef="#br0" timeOffset="65119">10220 12858 15124,'-1'-45'724,"-1"0"1,2-3-1,2 9 1065,2 20-1672,1-4 925,-3 20-1003,-2 2 1009,0 6-1003,1 3 17,1 11-18,-1 4-10,1 7 50,-2 25 2336,-3-9-2417,0-14-1,-1 0-1979,-7 16 1983,-3 2-1,-2-1-306,-4 0 313,0-2-97,-4-3 91,0-4-790,-1-4 795,2-6 29,4-6 2426,4-7-2337,5-7 990,3-6-895,3-11-156,2-6-1,2-11 50,7-19-595,1 5 562,7-17-28,-3 10 0,1-5-11,-1-4-6,1-2 283,0-2-305,1 4 11,0 2 17,3 6-28,-1 7-198,1 8 187,1 5-29,0 6 34,1 5-2596,1 5 2596,1 4 264,27 7-280,-14 5 10,23 9 96,-23 4-107,2 7 12,1 4-17,1 6 11,-1 2-11,0 3-1,-3 0-10,-2 1 13,-11-14 1,0 0-3,9 12 11,5 6-6,-15-21 6,-2-5 120,-1-2-103,-7-8 2834,-2-2-2806,-5-6 264,-2-5-270,-1-3 1357,0-4-1368,0-7 6,0-5 11,0-5-6,0-4 0,0-4 45,0-23-1551,-1 23 0,1 0 1486,-1 1 1,0 0-6,0 1 0,1 2-124,-1-8 132,1 6 1,0 7-12,0 7 0,1 5-28,-1 5-50,1 5-17,0 2 3032,1 2-3116,2 3-221,11 9-787,11 9 302,2 3-1461,7 4 812,-9-6-707,3 0-2542,-1 0 4772,4 4 0,-16-13 0,0 0 0</inkml:trace>
  <inkml:trace contextRef="#ctx0" brushRef="#br0" timeOffset="65503">11536 12732 21459,'0'-3'2923,"0"1"-659,0 2-2214,-67-10-2584,40 16 2545,-13-8 0,1 5 12,19 18 791,-5 13-808,8 7-6,2 0 424,9-2-435,17-5-6,0-8-199,12 2 188,1-13 17,3-3-11,3-4 658,1-4-648,2-2 7,-2-1 10,1-4 7,-2-2-1,-2-3-269,-4-3 303,-3-3 28,-3-1 123,-1-10-84,-7 6 11,-2-8 0,-6 10 228,-3-1-239,-4 0 698,-2 1-732,-5 1 322,-2-2-355,-2 3 6,0 0-7,0 1-21,-1 2 5,1 2-23,2 2-16,-1 3-17,3 2-11,0 2-107,-4 8-10,2 1-63,-2 11-106,7-1-733,2 15 262,4-8-217,8 9-320,5-11-589,8 0-2166,4-2 4088,6 1 0,-12-10 0,-1-2 0</inkml:trace>
  <inkml:trace contextRef="#ctx0" brushRef="#br0" timeOffset="65925">12301 12796 22834,'0'-6'2369,"0"1"-286,0 5-2049,-78-17-1306,41 26 1280,-13-10 1,0 4-705,11 32 698,15-8 1,1 1-721,-7 13 718,12-13 0,3-1-22,4 7-23,6-2-664,8-6 647,6-5 428,8-5-400,7-4-11,6-6 1,4-3-12,3-6 14,1-8 0,0-3 42,9-6 178,-10 1 0,-2 0-167,-4-8 29,-4-2 100,0-17-1784,-9 10 1750,-1-12-5,-10 12 389,-4-3-406,-2-4-14,-1 10 0,0-2 5,-3-4 1,-1 0-393,0-1 0,0 1 359,-1 1 0,-2 3 42,-3-12 16,0 5-21,2 6 10,0 6 281,2 6-308,2 6 2895,0 6-2952,2 5 216,0 6-221,1 8 11,2 21-11,1 2-139,2 19 116,2-4-16,2 5-34,3 6-33,2 4-130,-1-16 1,1 3-235,2 2 0,2 0 78,-1 0 0,0-1-116,0-4 1,0-3-999,4 9-410,-1-4-4015,2 5 240,-5-18 5691,3 2 0,-12-24 0,0-3 0</inkml:trace>
  <inkml:trace contextRef="#ctx0" brushRef="#br0" timeOffset="66251">12723 13023 15378,'2'-7'6778,"0"1"-5663,-2 6 3018,0 0-4010,-1-39-106,-1 34 33,0-28-61,10 55 6,2-11-1,12 6-11,-1-15-28,3-2 12,4-4 10,1-2-10,2-6-1052,0-1 1074,-1-2-3041,0-1 3047,-1-1 22,-4-1-2039,-2-2 2044,-5 0-50,-3-2 112,-4 0 0,-4-1 17,-4 1 16,-1 2 12,-4 1 11,-2 3 6,-5 1-6,-2 3 422,-3 3-445,-1 1 2163,0 4-2280,-16 5 0,11 4 0,-12 7-30,14 3 30,0 3 0,0 4 0,0 4 0,2 3 0,2 4 0,2 2 0,7 0 0,2 1 0,4 10-152,5-2 1,5-2-538,11-3-633,13 11-3666,-3-15 4988,7 3 0,-18-17 0,-1-2 0</inkml:trace>
  <inkml:trace contextRef="#ctx0" brushRef="#br0" timeOffset="67709">15104 12920 19713,'7'-56'509,"1"0"1,-2 11 0,-1 6-269,3-1-28,-4 21 2160,-2 4-2233,0 7 854,-1 3-977,0 3 511,-1 8-488,2 4-7,0 11-5,0 3 23,2 26-35,-3-9 457,0-1 0,0 1-467,-3 8-499,1-16 1,-2 0 486,-3 10 0,-3-2 6,-1-3 6,-1-3 28,-6 5-824,5-13 812,-2 1 679,7-16-544,0-6 888,3-3-966,1-14-62,2-1-1,0-12-4,2 1-12,2-5 28,1-4-17,4-4 990,2-3-970,-2 6 0,1 0-444,7-17 443,0 6 1,1 2-14,4-6-9,-7 19 1,1 1 2,6-6 6,7-4-6,-7 14-5,5-3-12,-9 17-3255,8 4 3244,-7 6 1,7 5 10,-7 5 12,0 8-18,9 19-484,-8-4 479,5 15-5,-6 8-45,-4-11-45,2 14-437,-2-20 286,1-1-73,4-4 1879,15 4-3134,8-9 695,1-4 62,-3-13 179,-15-10 228,-2-5 220,-1-3 168,-2-6 123,-1-2 757,-2-2-555,-1-3 95,-2-2-2178,-3-3 2284,-1-1 0,-3-2 417,2-13-495,-4 11-22,2-7 288,-5 9-378,0 9-23,-2-2-22,-1 11 3281,-1 3-3360,-1 2 191,-1 2-191,-3 2-121,2 2-30,-1 2 1,2 1 10,1 2-27,2 1 5,0 0 0,1 2-44,2 0 33,7 5 5,0-4-22,25 7 1,-12-12-12,18 2-605,-14-7 627,2-4 0,0-3 40,0-3-23,-1-4 0,0-1 6,6-12-694,-9 3 694,3-10 16,-13 7-69,0-16 80,-6 11 159,-1-10-141,-6 13-109,-2 4 131,-3 2 679,-2 3-668,-2 3 28,-4 4-123,0 3 451,-2 4-451,-2 2 0,-2 3 0,-3 5 0,-13 10 0,6 2-399,-8 12 399,11-3-3217,0 4 3217,2 4 0,1 2-436,3 3 436,3 0 0,5 1-610,4 0 610,4-1-213,7 1 44,5-3-1503,11-8 1,5-2-1382,8 3 3142,-2-7 0,-1-4 0,-9-12 0,-1-1 0</inkml:trace>
  <inkml:trace contextRef="#ctx0" brushRef="#br0" timeOffset="68334">16811 12662 25517,'18'-18'229,"-8"11"1050,-30 37-1246,1 0-5,-2 2-3389,0-2 3367,1 0-1182,1-2 1170,0-1 315,0-1-320,1-2-6,1-3 0,0-3-5,2-3 22,-1-6 0,2-3 5,1-4 18,-1-4 2245,2-5-2223,-6-15-28,7 1 5,-2-11-11,9 5 3409,1-2-3386,6-1-278,2-1 244,5 2 0,4 0 0,1 3 0,3 3 0,0 3 0,0 4 0,0 4 0,0 4 0,1 2 0,-1 4 0,1 4 0,1 5 0,0 5 0,9 17 0,-9-2-1522,4 11 1522,-10-6 0,-2 0-1316,-1 1 1316,0-1 0,-1-1 0,1-1-878,2-4 878,0-2 0,3-3 0,0-5 1332,1-2-1332,1-5 0,2-3 0,0-3 0,3-3 0,1-5 0,2-2 0,1-8 0,0-3 1401,0-5-1401,11-19 0,-9 7-165,-9 10 0,-2-1 165,9-17 0,0-5 0,1-6 0,-9 10 0,-1-1 0,-4 10 0,-2-1 0,4-12 0,-2 0 0,-5 14 0,-2 1 0,-2 0 0,0 0-526,-2 0 0,0 1 526,-1-30 0,-3 5 0,-3 5 0,-3 8-2516,-4 7 2516,1 7 0,-2 7 0,1 7 0,-1 6 0,0 5 935,-1 3-935,-3 7 833,-1 3-833,-13 22 0,6 0 1024,-7 17-1024,10-4 0,2 7-497,3 7 497,3 3 0,8-27 0,1 1 0,0-2 0,2 3 0,3 7 0,2 5 0,2-2 0,7 11 0,3 1-698,-5-11 0,1 1 0,2-4 698,10 4 0,2-6 0,-4-13 0,1-3-327,1 0 1,1-2 160,1-1 1,-1-2-283,25 17-134,-3-8-146,-4-7-358,-5-6 672,-5-6-3865,-3-6 4279,0-1 0,-15-3 0,-1 0 0</inkml:trace>
  <inkml:trace contextRef="#ctx0" brushRef="#br0" timeOffset="68527">17267 12581 22854,'-18'-42'127,"1"1"0,0 2 0,11 8 1013,28 19-1123,5 0 0,5 2-34,7 1-33,4 3-62,3 2-112,2 1-191,1 3-330,0-1-655,-1 2-825,-1 1-7414,-5 2 9047,-8-1 1,-17-1 0,-7-1 0</inkml:trace>
  <inkml:trace contextRef="#ctx0" brushRef="#br0" timeOffset="68720">18141 12319 26939,'-30'-34'-3243,"8"9"-616,41 40-5972,-4-2 9806,-1 0 0,-8-5 0,-1-4 1</inkml:trace>
  <inkml:trace contextRef="#ctx0" brushRef="#br0" timeOffset="68917">18094 12945 26295,'-4'4'1966,"0"0"-1556,4-4-410,9-21 0,-11 22-52,8-16-1505,-14 33-448,4-6-7826,0 5 9741,3-8 1,1-3 0,0-4 0</inkml:trace>
  <inkml:trace contextRef="#ctx0" brushRef="#br0" timeOffset="69683">18108 12913 24645,'24'-29'288,"0"0"0,15-18-125,-39 49 472,1 2-445,0 5 141,-1 4-203,1 5-4,-2 3-24,-1 5 1,-3 3-553,-4 3 519,-3 1-11,-3 1-23,-2 1-5,-2-2-11,-3 1 6,-2 1-18,-3-2-27,-2 1-40,-5 0-83,-4 1-203,-2-1-1282,-3 0-879,-1-2 2509,-5 4 0,24-17 0,0-1 0</inkml:trace>
  <inkml:trace contextRef="#ctx0" brushRef="#br0" timeOffset="77148">7982 14798 15862,'-15'-52'857,"1"0"0,-1 0 0,-3-2 0,5 6-701,8 8 1,4 7 123,1 15 2210,0 4-2333,0 5 873,0 3-991,0 4 492,0 11-509,1 4-5,4 33 6,1-6 1128,4 21-1163,-2-9-2028,0 4 1900,1 1-112,-1 2-1539,1 0 1108,0 0-2396,1 0 1555,1-2-1307,-4-17 0,0-1-2337,4 16 2672,-5-21 0,-1-3 2496,0 1 0,-2-16 0,-2-8 0</inkml:trace>
  <inkml:trace contextRef="#ctx0" brushRef="#br0" timeOffset="77444">7929 15145 11542,'-5'-43'1009,"1"-1"1,0 1 0,-2-18-1,2 4-609,2 22 1,2 1-85,-1-1 1,1 0-37,0 0 0,0-1-34,1 2 1,-1-1-759,1 2 1,1 0 914,1-28-50,1 6 334,0 5-463,0 5 856,0 6-962,1 5 484,0 3-552,1 5-5,3 3 1934,2 4-1979,3 4-6,2 4 1235,4 4-1240,1 4 77,2 5-78,2 6-4,-1 7 16,0 8 421,-3 6-432,-3 5-39,-5 26-2750,-7-12 2800,-6-15 0,-2 0 6,-8 12-459,-7-1 459,-6-4-35,3-13 0,-2-2 46,-12 11-11,-13 7 10,4-12-259,13-12 243,-4 2 2462,19-14-2558,6-3 503,5-3-710,2-1-58,5-5-1521,12-11 537,3 0-1753,14-10-2413,1 5-3107,-2 3 8618,-2 2 0,-14 7 0,-6 5 0</inkml:trace>
  <inkml:trace contextRef="#ctx0" brushRef="#br0" timeOffset="77787">8534 14415 24228,'-1'-13'207,"0"18"-167,2 25-29,2 4 11,6 15-27,-1-19-641,5 9 640,-3-14 17,0 0-11,1-2 0,-1-3 222,6 3-211,-6-8 6,4 0 135,-6-11-74,0-1 18,-1-3 21,2-5 329,1-3-334,1-7 6,1-3 5,0-2 17,2-3 17,-1-1-6,0-1 12,-1-1-23,-2 0-23,-1 0-5,-1 0-33,-2 1 61,0-7-84,-1 8-6,-2-3-5,-2 13-17,-1 3-11,0 4-34,0 2-45,0 3-218,0 1-16,-1 5-208,-1 2-438,-1 5-883,0 5-2802,1 1 4627,1 5 0,0-12 0,1 1 0</inkml:trace>
  <inkml:trace contextRef="#ctx0" brushRef="#br0" timeOffset="78251">9136 14195 25264,'-2'-39'336,"0"0"1,0-25-332,2 66 1,0 3 22,4 16-17,1 1-5,5 13-1,-2-4-1263,2 3 1264,-2 3-1,0 1-41,-2 2 25,-3 1 0,-1 1-1,-1 11-307,-1-10 1,-2-1 302,-2 0-1,-2-2 0,1-6 6,0-4 11,2-6 22,0-3 40,1-10 22,1-3 56,1-8-67,1-20-29,-1 4 7,2-17-1,1 9 1,0-4 5,2 0 5,1-2-1,1 0-15,1 1-11,2 3-6,0 3 5,0 3 118,1 3-134,0 2-23,15-2 1,-7 7-18,12 0 18,-12 8-1,2 4-11,-2 3 637,8 12-626,-8 0-5,3 9 16,-10-3-27,-3 2 0,-4 3-40,-6 17 68,-7-10-467,-6 12 461,-6-15 0,-3-1 0,-3-4 17,-1-2 104,-1-4-99,-12 1-39,9-10-16,-8 1-62,13-9-12,0-2-78,2-3-1568,-14-14-28,17 1-8050,-8-22 7712,23 16 0,2-2 0,4 16 0</inkml:trace>
  <inkml:trace contextRef="#ctx0" brushRef="#br0" timeOffset="78801">9653 14748 22758,'-2'-45'115,"0"0"1,-1 3 0,3 4-21,8 2-14,-2 5 0,1-1-19,5-23-6,-1 5 0,1-1-1679,-5 19 1,1 0 1658,2-9 0,0 1 43,3-12 1410,0 7-1394,-1 6 40,-2 7 10,-2 7-5,-2 5-11,-2 6-34,-3 5 926,-1 3-954,0 4 518,0 1-574,-1 5 3340,-2 4-3351,0 5 5,0 6-10,-1 3 5,1 6 0,0 5 0,1 3 0,1 4-20,0-7 0,1 0-2483,0 21 2497,0-18 1,2 0-12,2 17-2508,2-3 2486,3 0-6,2-4-17,1-4-16,3-4-267,2-4 228,2-5 1663,3-4-1809,11-1 156,-7-9 35,8-4 10,0-12 62,-9-5 3237,6-7-3159,2-26 45,-9-1-265,4-10 226,-13 9 491,-7 11-497,-2 2 12,0 1 5,-2 3 12,-1 2 5,0 4 11,-3 5-28,1 3 45,-1 4 114,0 3-276,0 1 11,-1 8-40,-1 10-307,1 23 100,3-5-638,7 23 129,0-28-376,5 9-772,-2-15-2555,0-1 4470,4-1 0,-8-9 0,0-2 0</inkml:trace>
  <inkml:trace contextRef="#ctx0" brushRef="#br0" timeOffset="78958">10590 14211 15466,'0'-6'4391,"0"1"-2340,0 5-2292,-61-27-224,43 25-2744,-43-11 3209,60 29 0,1-1 0,2-7 0</inkml:trace>
  <inkml:trace contextRef="#ctx0" brushRef="#br0" timeOffset="79209">10919 14299 25191,'-58'11'52,"1"-1"0,3 0 1,10 3 861,16 13-909,2 5-149,4 1 116,0 22-5,9-12-7,3 15-4,10-19-12,6-1-12,6-4 1,4-6-11,4-4-6,4-7 17,3-3 244,3-6-317,1-3 414,2-3-694,1-2-364,1-3-1092,-1-3 1876,5-5 0,-18 6 0,-1-1 0</inkml:trace>
  <inkml:trace contextRef="#ctx0" brushRef="#br0" timeOffset="80720">12735 14731 18216,'1'-59'767,"0"0"0,0 5 1,1 7-309,0 5-95,1 4-34,1 3-16,0 4-3306,1 6 3266,-1 6 1403,0 4-1486,-3 7 886,0 3-1027,-1 3 559,0 2-609,0 4 3374,0 2-3363,2 7 73,-2 6-56,3 21-17,-2-4-560,-1 16 555,-8 9-4,1-27 1,0 1 0,-5 8 0,0 1-3,1-11 0,0-2-68,-3 2 1,0-3 145,-5 0 90,-2-5-67,9-16-28,2-13-17,5-4 529,-1-7-546,2-4-5,1-4 166,1-3-156,2-7-4,0-3-2632,1-5 2637,3-3 2,0 9 1,2 0-2533,4-17 2504,-3 17 1,0 1 14,6-9-425,1 4 408,1 7-6,-1 5 1,7 2-18,-6 9 6,6 1 1615,-6 11-1615,2 2-17,20 21 11,-11-3 2381,14 19-2369,-16-3 0,-2 5-12,1 3-5,-1 4-1169,-7-13 0,2 1 1175,8 15-1,-3-10 1,1-2-160,6 3 181,10 4-21,-11-20 5,-1-6 0,-1-5-6,-2-4 29,0-4-1675,6-12 1669,-7-3 6,4-11 10,-8-3 85,-3-4-84,0-5-1,-2-4-822,-3-3 845,-3-3-5,-2-2-12,-4-4-5,-1 0-18,-3 1 1731,0 3-1714,-3 3 2220,0 6-2230,0 5-6,-2 7 54,2 4-54,-1 5 1707,1 6-1803,0 4 116,2 7-199,0 6-90,3 8-107,0 5-2916,3 6 2710,3 3-136,6 5-1590,15 17 661,-3-9 283,-6-14 0,-1 0-4568,8 12-1344,-1-4 6823,-6-5 1,-9-15 0,-4-6-1</inkml:trace>
  <inkml:trace contextRef="#ctx0" brushRef="#br0" timeOffset="81108">13993 14453 16695,'2'-6'5360,"-1"1"-2705,-1 5-2241,8-64-66,-6 43-200,2-16 1,-3 4 92,-4 25-79,-2 3-50,-4 2-62,-1 2 18,-25 19-57,11-3-798,-16 17 770,17-6 39,2 3-50,-3 16 23,8-10-57,1 12-418,11-14 463,2 0-17,3-2 23,4-1-320,22 12 281,-5-17-51,31 8 67,-21-25-696,14-2 742,-12-9 10,0-3 6,-2-5 325,11-14-257,-13 3 16,6-11 436,-18 7-403,-2-2-345,-6-1 356,-3 1 29,-4-2 697,-4 1-770,-3-1-16,-4-1 38,-9-12-100,1 11-584,-6-6 578,3 16-382,-14 0 371,4 10-34,-10 0 17,9 10-22,-1 3-23,1 4-67,2 5-56,2 6-78,5 5-639,0 18 179,12-5-230,2 14-380,13-12-549,7 2-1395,7-2 3260,9 5 0,-13-20 0,1-1 0</inkml:trace>
  <inkml:trace contextRef="#ctx0" brushRef="#br0" timeOffset="81878">14777 14497 24208,'6'-46'291,"-1"1"0,0 4 1,-3 7-119,-7 20 628,-4 3-728,-6 2 28,-21 4-79,3 7-1385,-20 5 1380,9 7 0,-4 4-17,1 6 0,1 3-12,4 3-419,5 2 436,6 2-5,6 0-5,5 1-1,8-1-11,6 9 152,20-7-135,4-4 6,16-15 10,21-18-32,-6-6-692,-3-5 1,0-3 695,13-10 23,-22 7 1,0-1-1,11-11 6,-4-2 25,-17 8 0,-1-1 42,8-14-37,-14 12 1,-2 0 880,-2-13-821,-4-3-18,-5-2 56,-1-3-84,-3-4-27,-1-1 5,-1 0 11,0 2 23,-1 5 28,0 6 92,-1 6-98,-2 7 6,-1 7-6,-1 5-16,2 5 1556,-1 5-1613,1 2 139,1 2-172,0 4 1043,-1 3-1032,0 7 0,-2 8-5,1 7 16,0 6-11,1 7-3332,2 4 3315,0 5-39,5-11 0,1 0-2285,3 23 2288,-1-22 0,2 0-1582,7 15 1445,2 0-609,3-3 390,1 0-156,2-5-135,3-4-119,0-7 1136,2-8-1471,0-9-213,0-10 1727,-1-6-2741,11-19 1894,-12 0 554,9-13 2819,-14 3-2102,0-2 225,-3-1 111,-2-1-23,-1 0-121,-3 0-125,-1 1 1335,-2 4-1537,-1 3-66,-3 5-101,-4 5-107,-1 3 62,-4 4-347,-2 3-34,-6 3-23,-1 4 505,-13 12-516,5-1-11,-6 9 0,12-6 168,3 1-179,5-1 0,2-1 5,4-2 7,3-2 10,4-3 0,4-1 12,2-3-17,5-4 0,13-1-12,-3-6 1,10-4 11,-10-3-12,2-4-888,-3-1 922,1-3 6,-3-2 22,-1-2 28,-3-1 101,3-12-67,-9 9 0,-1-7 11,-10 12-22,-5 3-18,-4 2-27,-5 1-17,-4 3-22,-4 3-6,-2 2 6,-2 4-34,-2 2 0,-1 4 0,-12 11 0,7 1 0,-8 11-860,11-2 860,2 4 0,1 4 0,1 2 0,3 2 0,3 2 0,4 0 0,6-1-35,3 1-144,8-1-380,5 1 66,9-3-274,7-2-487,7-4-1719,5-3 2973,9-3 0,-22-11 0,1-1 0</inkml:trace>
  <inkml:trace contextRef="#ctx0" brushRef="#br0" timeOffset="82385">16800 14020 18643,'9'-47'696,"0"0"0,-2 5 0,-1 5 1134,-3 5-1158,-2 4-414,-3 11 868,0 2-997,-3 11 475,0 2-565,-1 4 1384,-9 14-1384,2 3 6,-9 17 104,3 1-107,2-2 0,0 3-510,4-8 1,-1 3 487,-2 7 1,-2 5 0,2-3-1286,0 0 0,2-1 1270,-6 18 1,2-1-15,6-15 1,3-3 5,0 2 0,3-1-5,1-1 0,2-1-20,3-3 0,4 0-525,11 9 1,4-2 359,-1-12 0,4-2-371,8 1 0,8-1 0,-2-4-419,3-3 0,3-5-2938,16 6 0,2-4 3921,-4-8 0,-4-2 0,5-1 0,0-1 0</inkml:trace>
  <inkml:trace contextRef="#ctx0" brushRef="#br0" timeOffset="82955">17683 14340 16874,'6'0'4828,"0"0"-3892,-6 0 1069,0 0-1927,-5 23-50,3-7 11,-4 29-28,4-19-1423,0 7 1400,1-10-21,1 0 260,0-1-848,0 13-219,0-9-908,0 10-3192,1-12 4940,0 1 0,1-11 0,-2-2 0</inkml:trace>
  <inkml:trace contextRef="#ctx0" brushRef="#br0" timeOffset="83334">18005 14028 17100,'-2'-5'2481,"0"1"621,2 4-3091,-61 7-17,41 3 9,-16 1 0,3 4 3,27 5-1,0 7 822,5-8-821,4-1 11,3-1 438,5 0-416,13 3-28,-3-6 17,10 2-11,-7-9 0,1-3 5,-2-2 1474,-3-2-1462,-1-1 16,-5-2 96,3-6-62,-7 0 89,1-11-5,-7-1 34,-4-9-101,-4 4 5,-4 2-5,0 7-17,-1 2-11,0 1-12,0 3 6,-3-1-61,3 5-6,-3 1-17,4 5-22,-2 1-23,-1 5-44,-1 3-476,-6 15-68,5-3-409,-1 11-755,10-7 1814,12 17 0,-6-23 0,7 9 0</inkml:trace>
  <inkml:trace contextRef="#ctx0" brushRef="#br0" timeOffset="83958">18521 14254 26525,'-26'-12'-34,"5"9"29,17 34 38,0 2-27,0 2-776,-1 3 776,-1 0 11,0 1 167,-4 12-201,1-1 22,1-2-481,3-13 476,3-17 17,2-5 39,0-6 629,0-3-422,0-3-162,4-12-51,1 1 6,7-14 56,1 2-45,3-5-1351,1-2 1368,3-2-11,0-1-1298,2-2 1303,1 0-364,-1 2 331,2 2 11,-3 4 0,-1 4-28,-2 4 6,-2 5-23,-4 4 1497,0 3-1514,1 5 1530,-3 4-1519,4 6 511,-3 6-471,2 3-45,1 2-5,1 3 5,1 1-12,1 1 18,10 8 0,-5-10-29,8 5 34,-6-13 1,2-2-1,4-3 0,2-5-1025,3-2 1014,0-4 11,0-5 1,-2-3-4,-6-9 0,-1-2 26,6-8-637,-7 3 0,-3-2 620,-3-10 0,-1-5-12,-3-6 18,-2-4-7,-3-6-4,0-3-12,-6 29 0,-1-1-832,1 0 1,-1-1 842,-1 0 1,0 0-1,0 0 0,0 1 78,-1 0 0,-1 1-55,2-27 5,-2 8 11,0 8 6,-3 8 6,0 9-39,-1 6-23,-2 7 988,3 5-988,-7 14 0,3 5 0,-6 13 0,3 6 1458,-1 9-1458,0 8-1930,1 8 1930,2 7 0,4-29 0,2 0-625,-1 2 1,2 0 604,-1 0 0,2 1-22,-1-1 0,1 1-14,2 1 0,0-1-9,0 1 1,1-1-968,1 0 0,2 0 908,0 0 1,1-1-40,1-2 1,0 1-56,2-2 0,1-1-74,0 0 1,1-2-979,16 24 334,2-6-352,2-8-511,1-8-4997,12-4-1162,-14-13 7958,3-3 0,-23-9 0,-6-2 0</inkml:trace>
  <inkml:trace contextRef="#ctx0" brushRef="#br0" timeOffset="84125">19662 14557 13387,'-32'-46'937,"0"0"1,3 5-1,3 4-163,2 4-2,0 4-10,2 2 1352,-10-4-1508,10 11-69,-5-1-49,12 12-80,3 2 301,4 2-480,3 2 117,2 1-284,2 2 469,0-1-526,5 1 73,4-1-123,9 1-95,9-1-134,10-1-482,10 0-219,-7 1 1,3-1-1273,-10 1 0,2 0 2247,16-1 0,-4 0 0,-9 1 0,-2-1 0</inkml:trace>
  <inkml:trace contextRef="#ctx0" brushRef="#br0" timeOffset="85342">20972 14500 15524,'4'-9'4246,"-1"2"-3891,5-21 1,0-6 176,-3 2-328,4-8 1,-1-2 114,-7 6-55,-3 1-35,-3 3-44,-5 3 1879,-1 4-1952,-4 5-45,-4 5-22,-5 6-17,-6 4-11,-6 3 0,-7 7-394,-4 2 388,-3 8 12,0 5-29,1 4-682,3 6 688,4 1 0,4 5 0,6 0 34,7 2-46,7-1 375,8-1-375,6-2-10,11-4-192,6-4 208,12-5 1,7-6-18,8-6 23,7-5-11,6-8 11,4-5-22,2-9 28,-2-5 10,-2-6 1,-5-3 11,-6-4 11,-5-2 34,-6-2 6,-5-2 2,-13 10 0,-1-1-31,3-21-33,-7 18 0,-2-1 223,-1-19-217,-3-3-12,-2 14 0,0 0-8,-1 10 0,1 1 8,0-12 0,0 2 17,0-11 45,0 7 22,-1 9 17,0 8-5,-1 8-35,0 8 615,0 6-682,0 6 229,0 1-240,-2 7 977,-2 3-971,-1 11 0,-3 10 944,-1 11-961,-1 12 11,-1 9 3,6-26 1,0 0-552,0 2 0,1 1 540,0-1 0,0 3-1158,1 16 0,1 2 1122,1-15 0,0 0-20,2 13 0,1-1-483,1-17 0,2-2 407,1-1 1,2-1-60,0-2 1,2 0-381,6 6 0,3-1-169,2-6 1,1-3 378,-1 0 0,3-3-313,6-8 1,0-6 362,5-6 741,13-9-461,-15-8 95,-1-7 80,-2-4 122,-1-4 61,-1-3 68,-2-3 2072,0-2-2022,-10 8 0,0-1-11,9-14-1778,3-13 1745,-11 21-34,-4 4 372,-3 3-417,-4 5-20,-3 5-80,-2 3 16,-9 1-196,-1 6 28,-21 1-28,5 8-17,-13 3 0,10 5-11,-1 3-11,3 5 22,2 0 3237,4 4-3220,-4 10-33,10-7 353,-1 8-365,11-11 86,2-2-86,4-1 12,2-2-7,5-2 1,4-3 0,2-2 11,4-2 6,12-3 16,-5-2-16,7-5 44,-2-8-11,-8-2 17,4-6 17,-12 1 11,-1 0 11,-3-2-5,-2 1 89,-2-8-106,-4 8 78,0-10-78,-3 15-12,-1-1-16,0 8-28,-1 2-6,0 2-28,-2 4 17,-1 3 0,-6 16-11,0-1 6,-3 12 5,6-5-503,3 2 497,3 0-3227,4-2 3222,4-2-524,4-2 535,3-2-1985,3-3 1980,3-2 6,4-4-6,3-3-6,5-4-1,21-3 1,-10-5 2,-4-4 1,-1-1-3,7-8 273,11-9-262,-21 1 11,-2-3 6,-2-6 5,-5-4 1,-1-6 5,-4-4-23,-1-6 18,-2-5-588,-6 12 1,1-3 564,-3 10 0,-1 0 515,3-14 0,0 0-509,-4 14 0,-1 2-1,0-1 1,-2 1 16,0 2 1,-1 0 5,0-27-1327,-2 8 1321,-3 11 13,-2 8 1374,-2 9-1409,0 7 1827,-1 6-1827,-1 6 767,-1 4-767,-7 8 0,2 4 0,-6 11 0,5 3 0,-1 9 0,0 7-715,4-3 1,1 3 714,3-6 0,1 0 0,-3 14 0,1 1-126,4-12 0,1 1 47,0 19 1,2 0-6,0-14 0,1 1-243,1 3 0,0 4 0,1-3-250,4 8 0,0-2 137,0 0 1,1-2-152,2-6 0,2-5 1198,8 7-4540,2-8 3933,4-3 0,-10-19 0,-2-3 0</inkml:trace>
  <inkml:trace contextRef="#ctx0" brushRef="#br0" timeOffset="85842">22275 14339 21095,'-33'-42'494,"-1"0"1,3 4 0,7 7 890,15 18-1222,3 2 337,3 1-550,4 5-35,6 0-16,6 3-44,9 2-35,7 0-289,5 3 217,6 2-28,3 2-28,3 0 541,0 1-589,-13-4 1,-1 0-255,17 1 408,11-1 84,-23-3 141,10-7 78,-15 1 78,8-6-3032,-20 1 3156,-4 0 363,-3-2 140,-3-6-351,-5 3-58,-2-4 203,-10-1-370,-1 4-23,-9-4-5,0 7-2064,-3 2 2041,-2 1-5,-1 2 2217,-1 3-2251,-12 2-129,10 2 6,-8 4-22,6 8-7,2 12 12,2 0-5,8 6-6,10-8-1,3 1-21,7 8 22,5-9-6,8 3-67,26-3 45,-12-11 61,21 3 23,-4-12 3397,-10-5-3420,-6-2 1,-1-2 27,3-6 18,8-7 27,-19 5-611,-4 1 667,-5 1 213,-2-1-184,-6 6-3211,-2 0 3143,-3 6-45,-1 1-90,0 6 452,0 3-429,0 5 6,0 3-34,0 2 6,0 1-34,1 2 3380,2 0-3452,2 1-57,2 1-95,0 2-123,-1 0-1417,0 14-835,-3-9 2534,-3 12 1,0-26-1,-1 0 1</inkml:trace>
  <inkml:trace contextRef="#ctx0" brushRef="#br0" timeOffset="86309">23496 13607 19450,'-22'-45'1013,"0"0"1,1 5 0,6 5-376,7 12 797,5-4-1155,3 8-78,5-3-3732,3 11 3637,4 4 877,4 3-923,3 4-10,5 7 253,5 8-260,5 10-893,4 9 905,6 9-34,-21-18 0,1 2-5,0 3 0,1 0-12,1 3 1,-1 2 660,1 0 1,-1 2-662,1 1 1,-1 1-777,0-1 0,-2 0 771,1 1 0,-2 1-17,-2-2 0,-1 1-22,-2-2 0,-2 3-154,-1 17 0,-5 1-12,-5-13 1,-4 1-158,-3 13 1,-6 0-948,-5-17 1,-5-2 70,-4 0 0,-3-1 1238,-9 5 0,0-3 0,-3 2 0,-3-2 0</inkml:trace>
  <inkml:trace contextRef="#ctx0" brushRef="#br0" timeOffset="87827">24928 13569 21366,'-48'-17'190,"1"0"1,6 0-1,6 8-140,5 21-16,10-3-6,-3 7-34,9-4-22,-1 5-5,11-2 38,5-3 7,7 3 21,17-3-27,0-3-6,15 0 5,9-2-5,-10-3 12,9 0-12,-20-1-1031,-7 0 1053,-5-2 113,-7 3-34,-8-1 17,-8 4-23,-10 1 73,-24 12-84,1-2-900,11-4 0,-2 0 894,-19 10-10,-3 1-1,-2 3 0,1-2 505,3 0-533,6-3-16,7 0-12,4 6-6,16-8 7,4 4 83,22-4-22,4-5 5,12 2-181,4-7 153,5-2-22,3 0-17,3-1-5,0 0-6,14 5 0,-1 7 0,-11-3 11,-12 3 11,-25-8 1777,-2 1-1771,-5 0 5,-3 1 12,-6 0 56,-13 8-51,3-5 50,-9 6-61,8-6-6,0-1 1,2 1 5,1 1-5,1 0-1,1 0-5,3 0 23,-2 6-57,7-5 1,1 21-12,10-19 136,4 13-332,7-18-330,4 0-925,5-1-4413,7-2 5881,8-2 0,-15-5 0,0-1 0</inkml:trace>
  <inkml:trace contextRef="#ctx0" brushRef="#br0" timeOffset="89793">13554 16360 19445,'0'-5'4520,"1"2"-1971,-1 3-2353,-33-66-1717,24 42 1565,-9-14 1,3 1 22,13 18 306,2-1-323,3-12-39,2 4 1,5-9-174,1 7 156,0-1 18,1-2 4,-2-2 1,-1-2-6,-4-3 12,-1-2-6,-3-2 5,-3 11 0,-2-1-16,-3-17 13,-7 2 1,-1 2-20,-3 5-3,4 11 1,0 4-32,2 13-16,2 5 16,2 5 799,1 5-793,0 7 187,-1 7-170,-2 10 22,0 9-728,-1 8 700,1 6 11,1 4-17,5-13 1,0 1-11,-1 23-7,3-23 1,0 1-95,1 0 0,2-1-90,1 21 70,-1-23 0,1 0-227,6 10-118,0-3-61,3-5-146,1-4-156,1-4-141,0-4-128,0-4-1043,1 0 1418,-5-11 235,-1-1 281,-6-11 212,-2-7 106,0-4 1384,-3-7-1149,-3-4 96,-5-3 73,-3-3 39,-5-1 11,-3 0-28,-4-3-11,-1 1 182,1 3 0,-1 0-1263,-5-6 750,7 8 1,2 2 151,3 3-6,4 5-47,3 3-26,4 2-67,2 4-67,4 0-62,2 2-22,2 0 939,6-1-962,6-2-39,25-9-5,-2 3-1281,21-8 1230,-6 5-5,5-2 5,3-2 56,-28 10 1,0 0 21,-1 0 1,0-1-23,29-11 39,-5-1 23,-6 0 28,-5-1-760,-8-1 788,-7 0 11,-5-2-51,-2-19 68,-7 9 16,-1-13 1,-6 16 44,-2 4 46,-1 3 44,0 5 33,-3 3 18,-1 5-23,0 4 1104,0 3-1171,0 3 775,-1 2-927,0 1 138,-1 1-193,1 1 5,-2 5 6,-1 4 0,-2 9-34,-1 6 34,-2 9-23,-1 5-1033,0 4 1033,0 5-5,-1 1 0,1 3-12,-2 1 1,1 1-12,0-1-5,1-1-3,6-20 0,-1 0-31,1 13 17,0 6 12,6-25 21,2-7 29,2-4-3043,2-7 3060,3-4-1,0-4 17,4-7-5,1-4 5,4-7 385,2-3-373,2-3 10,0-2 1,-1 0-17,0 0 27,-3 1 141,13-15-179,-14 17-6,9-8-11,-17 22-45,-2 3 28,-1 2 321,-1 3-332,-1 2 3403,1 2-3387,0 4-21,7 10 21,-4-2-10,7 15 5,-7-10 5,2 4 1,-3-8-1,0-1-5,1-2 6,1-2-17,1-1 11,10-2 11,5-4 0,1-4 12,-1-5-7,-11-5-4,-1-2-1,-3-1 11,-2-3 17,-1 1 6,-2-2-3358,-1 1 3402,-2 0 12,0 2 112,-2-4-96,0 7 107,-1-3-145,-1 10-46,0 0 3264,0 4-3314,0 4-22,0 2 0,0 5-67,0 1-96,1 2-156,1 2-264,1 1-364,2 0-4654,7 10-3893,-3-10 8799,3 4 0,-8-14 1,-2-4-1</inkml:trace>
  <inkml:trace contextRef="#ctx0" brushRef="#br0" timeOffset="89967">14707 15644 12578,'2'-16'0,"0"3"0</inkml:trace>
  <inkml:trace contextRef="#ctx0" brushRef="#br0" timeOffset="90418">15004 15713 21506,'-37'-33'22,"7"9"2044,34 43-2061,3-5 855,15 16-860,8-6-11,3 1-1,2-2-10,-10-5-17,-2 0-12,-2 0-72,4 8 502,-10-6-463,1 9 1536,-11-8-1738,-9 11 118,-4-7-23,-7 7-21,-2-11-46,-2-2-498,-8 3 269,7-9-73,-6 0-101,10-10-101,2-4-879,-4-10 975,6 0 251,-4-9 258,2-6 622,-2-7-56,1-1 123,1-3 806,3 1 97,0 0-775,2 3-66,2 8-68,4 14 265,-2 2-545,1 3-22,0 2-174,0 9-38,1 2-7,-3 18-5,3-6-11,-2 12-45,4-6-118,0 1-280,2 1-593,2 0-8784,4 10 8399,0-14 0,-1 0 1,-3-17-1</inkml:trace>
  <inkml:trace contextRef="#ctx0" brushRef="#br0" timeOffset="90634">15403 15886 27807,'-9'-37'-935,"2"9"-79,7 36-1092,0 2 2106,0 1 0,0-5 0,0 0 0</inkml:trace>
  <inkml:trace contextRef="#ctx0" brushRef="#br0" timeOffset="92077">16058 15823 14678,'0'-3'5411,"0"0"-1417,0 3-3350,-34-63-219,9 46-347,1-17 1,0 5 67,-8 32-545,7 4 494,-4 7-11,0 4 109,-2 4-149,2 5 1,0 2-34,-6 8-17,0 6 1,3 2-1199,11-7 1201,6-4 0,4-2-8,8-7 16,6 3-16,6-14 17,7-5 333,5-4-333,4-2-12,4-6-500,2-5 517,3-6-11,2-7 17,0-4-78,1-4 66,-3-3 18,0-1 21,-3-3 12,-3-1-568,-4-1 591,-4-2 16,-4-1 0,-4-1 39,-8-1 1,0-1-46,0-12-50,-4 12 1,-1 1 55,-2 2-293,-4-3 310,2 17 433,-1 0-467,3 18 1127,1 4-1205,0 3 667,0 2-673,1 4 483,-1 3-466,0 9-17,-1 7 12,-1 7-212,1 8 200,-1 5-1340,0 3 1329,0 3-28,2 1-45,0 1-50,2 1-106,2 0-112,3 0-96,5-3-117,5-3-79,5-5-795,20 2 700,-5-16 39,15-1 67,-12-18-184,18-9 627,-13-6-632,13-8 861,-17-3 57,-2-4-2438,0-2 2589,-2-2 78,-4-1 936,-3 1-757,-5-1 51,-3 1-5,-6 1 430,-1-9-565,-6 9-51,-1-6-33,-5 12 565,-1 2-638,0 3-34,-2 1 3359,-2 3-3437,-2 2 22,-9 2-111,3 3-18,-9 5 1,2 4-1,-2 6-5,-3 6 12,-1 2-1,-11 15-28,10-6-5,-5 11 10,13-10-327,4-1 277,5 0 1,3-2 16,3-2-6,5-3 63,2-2-40,6-2 11,3-4-6,5-1-3295,3-7 3301,3-2 17,15-11-39,-10-1 50,10-8-29,-15 0 58,-3-2-21,-1-1 60,-4-2-1,-1-1-5,-3-1 3345,0-11-3334,-4 10 5,0-6 1,-4 12 50,-3 1 259,0 7-365,-1 1 85,0 6-181,0 3 29,-3 4 10,1 3-5,-3 5 0,1 3-5,-1 12-1,3-5 23,-1 9-23,5-8-11,3-1 6,3 1-3398,4-3 3381,4-1-70,17 2 58,-4-9 24,14 0-293,-5-9 248,2-5-18,2-3 35,2-4-520,0-5 553,-1-2 22,-4-3-16,-3-1 16,-6-4 11,-5-1 23,-5-3-17,-4-1 0,-2-3 6,-3-2 11,-2-2-17,-2-4-6,0-4-5,-3-4-23,0-6 34,-2-2 0,-1 0 11,0 3-11,0 7 34,-1 9 0,0 9 2966,-1 8-2966,0 8 63,-3 6-103,1 3 321,-1 4-338,0 6 850,-3 4-860,1 8 10,-2 5-22,1 6 12,0 4-1893,1 6 1887,2 4-17,2 5-578,2-12 1,1 1 538,4 22-1175,-2-21 1,2-1 1039,5 14-224,-1-16 1,1-1-1913,6 18 1811,-5-20 0,0-2-442,7 8-992,-1-5-970,0-5-6041,-4-7 9157,-2-6 0,-6-9 0,-2-2 1</inkml:trace>
  <inkml:trace contextRef="#ctx0" brushRef="#br0" timeOffset="92251">17244 15827 24472,'20'-30'-818,"0"-1"1,0 2 0,2 8-965,24 21-3134,-2-2 1,0 0 3872,4 0 0,-13 0 1,-6 0-1,-18 1 1</inkml:trace>
  <inkml:trace contextRef="#ctx0" brushRef="#br0" timeOffset="92601">17919 15623 26088,'-49'-9'250,"0"0"0,7-1 0,6 7-166,7 20-33,10-1-23,-1 5-11,1 2-4269,2 2 4252,1 3 765,2 13-861,7 0 35,6-1 10,9-8-10,6-14 33,4-4 0,3-4 17,3-5 16,14-5 23,-9-6 0,10-5 28,-14-4 23,1-2-558,-2-2 843,6-12-134,-9 6 5,4-7-11,-13 9-17,-2 1-11,-2 0-33,-1 4-56,-2 1-107,-1 3 0,-1 2 3075,-2 4-3075,0 2 958,-1 3-958,1 4 0,-2 4 0,0 5 0,-2 5 0,0 3 0,-3 29 0,2-14-3392,-2 23 3392,4-21-181,0 1-367,1 2-253,0 0-2269,0 18-2414,1-14-4116,0 7 9046,0-22 0,0-14 0,0-5 0</inkml:trace>
  <inkml:trace contextRef="#ctx0" brushRef="#br0" timeOffset="94621">18715 15645 23552,'-31'5'-331,"18"-2"-117,55-7-670,-1 0 1,4 1-1647,-9 1 0,2 0 143,15-1 0,1 1 2621,-6 1 0,-4 0 0,5 1 0,-2 0 0</inkml:trace>
  <inkml:trace contextRef="#ctx0" brushRef="#br0" timeOffset="94796">18850 16015 18710,'-42'14'920,"-1"0"1,5-2 0,8-2 115,16-7 726,7-1-1494,3-2-234,15-3-17,2-2-12,35-8-33,-4 3-580,-10 3 1,1 0 492,-3 2 1,-1 0-80,4 1 1,1 0-614,1 0 0,1 0 252,2 0 1,-1 0-455,1 0 1,-1 0-1770,1 0 1,1 0 2777,4-1 0,-4 0 0,6 0 0,-5 0 0</inkml:trace>
  <inkml:trace contextRef="#ctx0" brushRef="#br0" timeOffset="96425">20920 15845 18734,'-35'-25'147,"0"1"0,0-1 0,-13-9 0,3 10 43,4 22-33,-2 3 17,-2 5-12,-1 4-22,-1 5-39,15-1 0,0 3-45,-18 10-40,19-7 1,2 0-2339,-9 13 2322,4 1 0,5 0 1508,6 0-1531,5-3 1009,7 0-1008,6-5 11,3-2-6,7-4 11,4-3 918,7-3-895,5-3 5,4-5-22,5-3 0,5-5 2906,3-5-2889,-8-4 0,0-2 11,18-10-3,-18 5 0,1-2 39,-1-5 1,-1 0-1733,12-18 1710,-14 15 0,-1-3 39,-4-3 1,-2-1 2,10-21-48,-13 18 1,-1-1 36,2-19-9,-8 14 1,-1-1-35,-2 11 1,-1-1 19,3-22 1,-1 2-1227,-1-4 1224,-2 23 0,-1 3-354,1-3 441,-1 8-1,-2 8-27,0 7 343,-2 4-450,0 6 1437,0 4-1443,-2 6 1503,0 9-1492,-1 7-2765,-2 10 2766,-2 9-1,-1 8-248,-2 6 243,-1 7-322,4-31 1,1 1 312,-1 1 1,0 0-12,0-1 1,0 1-9,1-1 0,0 0-14,1-1 0,0 0-98,-2 30-28,3-6-34,6-3-44,6-7-23,8-5-34,6-9-33,7-6-45,5-8-11,4-8 6,4-5 28,1-5 100,3-7 90,0-6-341,-1-6 498,-1-5 1243,-15 5 1,1-3-1110,-1-3 0,-1-1-406,-1 1 0,0-1 375,-4 1 1,-3 0 114,5-10 755,-5 1-733,-2 1-10,-5 2 612,-3 2-579,-3 5 224,-3-5-263,-5 11-61,-2-2-35,-5 10-33,-5 4-22,-4 2 392,-5 2-420,-2 4 5,-22 11-5,11 2 959,-14 9-971,16-2 13,1 3-35,3 3 11,3 1-11,4 1 11,4 0-3306,5 0 3300,4 0-114,5-3 103,2-2-2193,5-3 2176,3-3-136,5-3 159,5-4 2107,17-4-2079,-5-4 28,28-10-777,-21-4 749,11-8 2573,-16-1-2562,-3-2 12,-2-1-208,-4-1 241,-3-1 84,0-12-84,-8 9 0,1-8 5,-9 14 1521,-1 3-1504,-1 2 12,0 4-18,0 2-4,-1 4 172,-1 2-245,1 2 603,-3 2-637,2 4 5,-4 2 12,0 6-6,-2 4 0,0 2-11,-1 12 11,3-5-11,1 7 11,6-8-3409,4-2 3403,3-1-475,30 12 470,-9-15 0,24 7-1,8-20 7,-12-4 2,-15-3 0,-1-1 3,14-6-5,-1-6 16,-2-3-6,-2-3-623,-4-3 590,-3-2 17,-5-2 5,-3-4 6,-4-1 28,-4-5-11,-2-2-6,-3-5 0,-2-6 6,-6 10 0,-1-2-6,0 9 0,-1-1-427,2-26 0,0 0 438,-2 27 1,-1 0 33,3-17 0,-1 2 5,-1 3 23,0-1-5,-3 27 2392,-3 9-2459,0 5 552,-2 6-559,-3 7-5,-3 6-17,-3 9 844,-2 6-805,-7 27 1046,8-7-1060,5-15 1,2 3-88,4 16 1,5 3 14,4-7 0,2 1 16,-1 9 0,3 1-1648,10-4 0,2-4 1631,-8-22 1,1-1-23,5 8 0,0-2-764,6 9 481,1-6-557,-4-4 221,0-7-126,-5-6-574,-3-5 2368,-4-5-4479,-5-6 3730,-3-1 1,-1-3 0,-2 0 0</inkml:trace>
  <inkml:trace contextRef="#ctx0" brushRef="#br0" timeOffset="96936">22100 15746 19977,'-37'-44'814,"0"1"0,2 1 0,9 9-590,20 23 405,1-1-607,9 6 104,4 1-165,8 2 2,23-1-58,-4 2-17,3 0 0,2 1-394,13-1 422,-16 1 0,2-1-79,1-1 1,-1 0-1237,21-2 1376,-22 1 1,-1-2-6,9-2 28,-5-4 11,-5 0 6,-3-1 235,8-11-112,-17 9 39,5-7 252,-23 8 310,-3 4-529,-2-2 1574,-10 2-1578,0 1-7,-10 0-5,0 4 0,-3 2 0,-5 1 163,-18 9-224,9 0-1024,-13 9 961,16 0-16,-9 15-67,13-6 6,-4 9-1,18-9-11,4-1 28,5-2-72,4 8 38,7-9-21,28 13 27,-7-21-394,24 3 411,-15-14 5,2-2 12,-1-4-11,-2-2 44,-2-5 152,6-10-51,-12 2 22,5-8 29,-14 5 5,-2 0 34,-3-1 891,-3 1-948,-2 0-16,-3 2 202,-1-8-280,-2 13-6,0-4 443,-1 14-449,0 3-106,0 0 39,-2 6-5,0 1-6,-3 18 0,2-3 28,-2 12-45,2-5-84,2 14-28,1-8-151,3-2 0,1 0-1116,2 8 321,6 13-1098,-4-13 2173,1 2 0,-5-19 0,0-1 0</inkml:trace>
  <inkml:trace contextRef="#ctx0" brushRef="#br0" timeOffset="97130">23317 15513 21853,'-2'-7'3361,"1"2"-3069,1 5-1452,0 0-739,5-36-4548,1 32 6447,6-24 0,-6 35 0,0-1 0</inkml:trace>
  <inkml:trace contextRef="#ctx0" brushRef="#br0" timeOffset="97303">23488 15827 26595,'-10'49'119,"-1"0"0,1-4 1,0-5-103,-3-8-1413,-3 2 1239,-1 1-195,-2 2-410,-2 0-762,-2 2-2783,-3 1-5377,3-3 9684,0-6 0,12-14 0,4-8 0</inkml:trace>
  <inkml:trace contextRef="#ctx0" brushRef="#br0" timeOffset="99015">13510 17881 25522,'3'-29'376,"1"0"-298,1 9-5,1-3 72,6-15-72,4-6-56,0-1-2714,0 1 2725,-5 11-6,0-1-5,0 0 24,-1-3-36,-1-1 18,0-3 5,-1-4-23,-2-3 29,-2-4-1189,-2-2 1166,-2-1 6,-2-1-6,-2 2 1,-3 4-328,-8-9 271,8 31-5,-4-4 1521,8 51-1488,0 3-2093,-1 25 2121,0-1-22,0 11 570,-2 6-590,2-14 1,0 1 13,1-12 0,0 1-218,-1 12 1,0-1 181,3-16 0,0-1-34,-1 1 0,1-1-36,1 0 0,-1 0-34,1-1 0,0 2-448,0 11 0,2 1 90,-1-11 0,0-1-222,1 8 0,2 2-2778,4 2 1,1-3 433,3 10 1112,-2-15 1,1-3 1968,1-6 0,-5-14 0,-1-3 0</inkml:trace>
  <inkml:trace contextRef="#ctx0" brushRef="#br0" timeOffset="99654">13471 17941 16425,'-40'-43'853,"1"0"1,2 4-1,8 3 138,15-1-5125,7-5 4307,3-1 100,10 1-217,6 11-21,8-3 4,5-1-14,-1 8 0,4-2-28,7-2 1,2-1 7,0 0 1,2-1-3,-3 6 1,3 0 0,-4 2 1,-1 2 1,-1 1 0,11-7 0,0 2 8,-14 9 0,-2 2 8,27-16 23,-6 3 0,-6 2 11,-7 2-759,-7 2 820,-6 3 175,-6 2 195,-3-3 1714,-7 7-1898,-2-2 1160,-4 10-1205,-1 2 3274,0 2-3387,0 1-105,-3 10 38,-1 3-5,-2 14 22,-2 5 45,-4 27-90,3-9-179,4-16 1,0 1 161,0 16-526,2 0 505,1-1-7,1-8 1,1 0-12,0 10 9,0-14 0,1 0-37,2 8 34,-2-15 0,3 6-11,-3-19 33,0-6-5,0-4 34,1-4 16,0-2 17,2-5 259,3-3-298,2-7 570,13-15-492,4-8-3459,1-1 3398,-3 1 11,-8 13 5,-1 4 6,1-2-50,-5 9-34,0 0 16,-5 10-32,-1 1 16,5 8 3414,-2 0-3425,4 8-23,1 5 1,-2-4 16,3 6 6,-4-8-3415,2 0 3409,1-3-11,0 0 0,3-2 11,1-2-44,2-2 22,1-2-1,1-1 18,1-4 39,-2-1-23,0-5 1,-3 0 33,3-9 3442,-2-3-3414,-2-1 17,-4 1 33,-7 7 23,-2 2 5,-1 1 18,-1 1 44,-1 3 22,0 0-5,0 2-51,0 2-55,-1 1 27,0 1-134,0 2-17,0 3-39,-1 8 28,2 0-5,-1 13-96,4 3-3476,-1 0 3241,3 2-286,0-7-493,-1 1-8688,2 8 9270,-2-11 0,-1-1 0,-2-15 0</inkml:trace>
  <inkml:trace contextRef="#ctx0" brushRef="#br0" timeOffset="99834">14939 17040 17120,'0'0'0</inkml:trace>
  <inkml:trace contextRef="#ctx0" brushRef="#br0" timeOffset="100659">15302 17255 15272,'0'-5'5635,"0"0"-3221,0 5-1904,-7-63-1918,4 40 1606,-2-13 1,1 2 148,0 19 524,0 4-635,-2 0 259,0 3-344,0 3-50,0 0-39,-1 4 943,1 0-999,-2 1 16,0 3-11,-1 3 12,-1 4 10,-3 10-33,3-2-5,0 8-23,6-3 11,2 0 17,0 2-11,6 1 5,2 2 17,5-1-16,4 1 5,2-2-12,2-1 12,2-3-11,2-2-375,1-3 358,1 0-28,-1-2 0,-1-1-12,-4-1 18,-4-1-40,-3-1-5,-6 0-28,-3 0-79,-7 1-33,-5 1-45,-6 1-84,-5-1-101,-3-2-179,-1-2 78,0-1-728,2-4-565,2-2-1121,3-1-1664,1-4-1231,4 0 5875,4-3 0,3 3 0,3 1 0</inkml:trace>
  <inkml:trace contextRef="#ctx0" brushRef="#br0" timeOffset="100816">15219 17328 18299,'10'-51'1142,"-1"0"1,0 4 0,-3 10-426,-3 19-4768,-2 6 4538,-1 4 1328,0 3-1540,-1 3 790,0 0-964,-1 2 196,0 3-275,-1 1 3415,-3 6-3387,-2 4-16,-3 5 0,-2 3-12,0 4-907,-2 5 890,0 2-10,-1 2 5,1 3-6,0 0-643,1 1 503,1 1-257,1 0-567,2 0-1679,2-2-6968,4-5 9617,2-6 0,1-13 0,1-7 0</inkml:trace>
  <inkml:trace contextRef="#ctx0" brushRef="#br0" timeOffset="101059">15886 17393 24787,'5'-5'1920,"-2"0"-1117,-3 5-96,0 0-558,-1-7-149,0 5 75,-1-5-75,2 6-2358,0 0-135,1 7 2550,2 0 0,-2 2 1,1-4-1</inkml:trace>
  <inkml:trace contextRef="#ctx0" brushRef="#br0" timeOffset="102740">16355 17207 21520,'6'-46'560,"-1"1"0,0 4 1,1 7-304,0 19-83,0 4-73,-2 2-40,0 5-27,-1 2 79,1 6-1,1 5 190,2 22-167,-4 0-973,-2 4 0,-1 2 883,-6 14-31,2-16 0,-2 1-3,-8 14 0,-1-2-322,-1-3 300,1-1 0,0-4-508,-2 7 530,5-17-2413,0 4 2548,9-24 865,0-4-820,3-7 591,4-14-709,0-1 106,10-29-84,-3 12-11,4-15-1732,-2-2 1721,-5 9-3,-2-4 0,-2-1 1458,-1-4-1509,-1 10 1,0 1 13,-2-2 1,2 3-97,-1 4 91,2 6-1967,0-1 1945,1 11 2000,1 1-2011,-2 13 797,2 3-803,1 5 94,4 4-83,2 4 3392,2 6-3403,2 4-11,1 5-6,6 22-822,-5-9 850,4 16-1000,-8-15 972,1-1 39,-1 0-16,0-4 16,9 7-28,-5-14 17,7 3-250,-5-15 250,2-4-11,0-2 5,0-3 734,-2-2-728,-2-3 1063,-3-2-1041,-4-2 1,-1-3 5,-3-3 22,-1-5 298,-3-1-241,0-11-51,-3 5-17,-1-8 6,-2 8-6,-3-1-22,0 0 11,-2 0-6,2 1 6,-2 1-28,2 2 6,0 2-1,0 2 1,1 4 11,1 1-23,1 2-11,1 2-16,0 1-427,1 1-811,0 0 431,0 6-549,-1 2-925,0 4 2314,-4 9 0,4-11 0,-3 6 0</inkml:trace>
  <inkml:trace contextRef="#ctx0" brushRef="#br0" timeOffset="105392">16383 17228 20112,'9'-45'573,"1"-1"0,-4 7 0,2 8-92,3 12 681,-6 11-999,1 0 313,-3 6-364,0 0 126,-2 1-115,0 0 522,-1 6-545,0 2 35,0 9 123,-3 20-163,-1 0-22,-4 17-367,-2-7 311,-2 2 17,-1-1-29,1-1-689,0-3 684,1-3-11,3-3 11,0 9 5,5-13 6,-1 13 6,3-24 6,1 3-1,0-13 371,0-2-287,0-4 782,0-3 193,0-2-997,0-9-45,-1 1 39,0-15-27,1 7-6,-1-8-23,1 5 34,0-12 22,5-4-66,0-1 32,22-20-21,-7 25-6,17-15-1,8 11-434,-7 9 413,14-6 16,-15 16-6,-2 3-3238,10 6 3239,-15 7-215,6 5 204,-17 7-6,-2 5 22,-3 3 11,-3 4-27,-2 0 5,-2 2-17,-2 1 17,-3 0 33,0 1-33,-1-1-11,0-1-11,1-2 5,1 0 17,2-4-6,1-1 18,3-2-29,1-2 56,3-3 6,9 0-34,-5-7 328,17-4-300,-13-8 6,8-6-17,2-11-5,-9 2 38,7-9-16,-4-10-28,-7 6 0,4-14 10,-11 9-280,-1-3 292,-1-3-17,-2-2 2,-1-1-24,-1 0-1027,-2 3 1027,-1 4 0,-1-9 0,-4 17 0,-3-11 0,-1 25 0,-2-2 2627,2 12-2627,2 3 648,0 3-648,-2 6 1661,0 3-1661,-2 8 0,0 3 0,1 5 0,-1 2 0,2 4 0,0 3-3392,2 2 3392,1 3 0,2 0-104,1 2 104,5 16 0,2-14 0,5 11-63,10-8-105,-1-11-475,8 6 358,-5-14-213,3-4-6,1-2-1943,31 3 1220,-21-12 2854,23 2-3279,-29-13-2022,13-8 1660,-12-1 905,8-7 935,-15 1 303,-1-2 436,-3-1-2544,-1-3 3228,0-1-1240,-2-2 1380,-1-3 714,7-17-1116,-6 9-136,4-13-123,-9 16-119,-2 1-43,-1 4 392,0-3-543,-5 12-51,0 0-68,-4 12 2366,-1 4-2578,-2 2 1869,0 2-1908,-3 4 1211,-1 2-1223,-4 4-27,0 3 258,-11 15-253,4-6-3381,-12 23 3393,12-17-23,-4 11-239,7-11 222,1 2 17,-2-1 0,1 0-11,-10 14-17,4-11-303,-8 12 287,-3-3 27,7-13 28,-6 5-22,13-18 50,3-7 3036,3-4-3047,3-6 379,1-13-379,3-2 6,1-11 5,3 2 34,5-16-12,8-5-5,2-1-430,7 5 441,-6 16-22,1 4 160,3-2-149,-6 10 0,4 0-50,-9 10-6,4 4 0,-3 5 907,2 3-907,2 6 0,3 4-7,11 13-10,-6-6-5,10 8 16,-9-10 6,1-1-536,0-2 530,0-2-22,-1-1-45,2-3 56,0-1 0,1-1-5,1-2 16,-1-4 1,0-2 16,10-12-11,0-7 11,7-14-11,-12 2 0,-3-5-494,-11 3 499,-1-3 23,-2-6-5,-3-4-2698,-3-4 2681,-2-4 22,-3-2-1136,-1-3 1120,-1-2-623,-1-1 611,-1 1 0,-1 3-1394,-2 3 1394,0 8 1591,-1 6-1591,2 8 0,0 8 0,1 6 1084,0 5-1084,-1 6 778,0 9-778,0 6 3355,-1 11-3355,0 4 0,0 8-113,-1 4 113,0 7 0,3-10 0,-1 4-944,2 4 1,-1 2 943,1 1 0,0-1 0,1 2 0,2-2-23,0-12 0,1-1-106,1 0 0,2 1-1135,7 27 720,3-1-2916,3-5 2323,1-2-667,-4-18 1,0-1-3532,10 12 5335,-7-16 0,0-2 0,-5-10 0,0-3 0</inkml:trace>
  <inkml:trace contextRef="#ctx0" brushRef="#br0" timeOffset="105601">18267 17050 18660,'-6'-1'4644,"2"0"-1692,4 1-3058,-25-22-74,31 14-5136,11-19 3950,28 20-32,-11 3 1,2 0 1548,-3 1 0,-3-1 1,4 1-1,0 0 1</inkml:trace>
  <inkml:trace contextRef="#ctx0" brushRef="#br0" timeOffset="105916">19305 17042 18276,'52'-20'-499,"0"0"1,-3 2 0,-4 3-616,2 9-472,1 0-822,3 1-1608,-2 2-1232,-7 1 5248,-8 2 0,-16 0 0,-8 0 0</inkml:trace>
  <inkml:trace contextRef="#ctx0" brushRef="#br0" timeOffset="106084">19508 17309 9634,'-9'3'5534,"2"-1"-2067,7-2-784,0 0-1341,17-6-1956,15-1 1,6-1-625,21-7-413,-9 5 1,0 0 1650,-13 3 0,-5 2 0,5-1 0,-1 1 0</inkml:trace>
  <inkml:trace contextRef="#ctx0" brushRef="#br0" timeOffset="106966">20763 17368 25303,'1'-45'371,"0"0"1,0 3 0,0 9-131,2 16-50,-1 3-57,1 4-28,-2 2-55,0 2-1,1 4-44,-2 0-29,0 6 23,2 4 28,-1 7-28,1 5 0,0 6 0,-1 4-11,-4 17-39,-6 3-507,-2 2 535,-10 5 11,3-17 16,0-4 1,5-12 16,7-15 12,3-3-29,1-3 29,1-2 39,3-5-23,0-2-33,4-6 545,2-4-551,2-3 12,3-3 16,1-2 0,1-1 6,1-2 0,-1 1 11,1 0-11,-1 3-1,-1 1 1,0 1 34,4-3-51,-4 7-34,13-4 0,-10 13-5,8 2 11,-5 6-28,2 5-17,-1 2-16,0 6-1,-1 4-50,-2 1-28,-1 2-22,-1 1-337,4 8 163,-5-7-56,3 6-67,-4-11-45,1-1-56,3-3-45,3-1-17,3-4 85,2-3 105,1-2 163,0-2 179,-2-2 118,-2-3 107,-4-2 106,-2-4 78,-3-3-589,-1-2 718,-2-1-6,-1-1 6,-2 0-28,-1-2-28,-1 2-27,-2 0-35,0 1-33,-1 1 213,-1 1 303,-1 4-706,-1 3-68,0 6-45,0 1-27,-3 6-1,1 0-5,-4 9 17,1-1-23,0 4-11,1 2-11,1 1-51,1 0 6,1 1-17,0-1-11,3-1 6,2-2 16,3-1-27,16 4 122,-7-11 23,13 2 23,-11-12 49,2-4 24,-1-3 32,-1-4 35,-1-3 22,-2-2 212,3-9-212,-6 3-28,3-6 0,-8 4 229,2-23-302,-5 17-569,2-18 558,-5 26-39,-1 2 10,1 3-32,-1 4-24,0 2 18,0 5-68,0 0-100,0 4-1294,0 0 938,0 12-1302,0 1-2448,2 13 4268,2 3 0,-1-12 0,0 1 0</inkml:trace>
  <inkml:trace contextRef="#ctx0" brushRef="#br0" timeOffset="107509">22041 17484 23697,'29'-46'149,"-1"0"0,-2 3 1,-3 7-44,-7 10-67,1-3 716,1-3-688,1-3-11,-1-4 6,1-3-29,-2-5-20,0-3-13,-2-4 0,-1-1 0,-2-2-732,-1 2 732,-2 4 0,-2 7 0,-1 8 0,-4 10 345,0 8-345,-2 8 491,0 5-491,-2 3 537,-1 5-537,-3 4 0,-2 7 0,-4 8 0,-4 7 0,3 0 0,0 2 652,-8 21-652,6-14 0,1 2 0,5-9 0,0 0 0,-1 2 0,1 0 0,1 1 0,1 0 0,-1 0 0,1 1 0,2-1 0,0-1 0,1-1 0,1 1-1139,1 8 1,2 0 1138,6 16 0,-1-21 0,2-2-79,13 5 79,6-5-24,4-4 13,6-7-6,2-6 23,21-6-23,-13-5 12,12-8 10,-19-6 6,-4-5-11,-1-5-11,-3-3-851,-1-4 868,-2-3 259,-3-6-248,-9 5 0,0-3-17,-1-8 0,0-2 0,0 0 0,-1-2 233,-1-4 1,-2 1-234,-4 10 0,0 1 0,-1-1 0,0 0 0,-1 0 0,0 1 0,-1 1 0,0 1-17,-2 1 0,-1 2 17,1-25 0,-2 8 0,-2 8 981,-2 8-981,-2 7 0,-1 8 364,1 6-364,1 5 2577,1 3-2577,-2 4 723,1 4-723,-10 16 0,4 2 0,-1 6 0,-1 2 0,-2 17 0,2 0 0,1 3-1696,5-17 0,2-1 1696,-2 14 0,2-1 0,3-10 0,1-2-189,1 2 0,1 0 189,1-1 0,2 1-387,1 0 1,2 0 33,1-2 0,1 0-224,1-2 1,2 1-520,0-3 1,1 0-8736,11 22 9826,-2-11 1,-11-20-1,-5-9 1</inkml:trace>
  <inkml:trace contextRef="#ctx0" brushRef="#br0" timeOffset="109201">16300 17344 15261,'-3'-5'4391,"0"2"-1472,3 3-1951,-21-69-542,16 44-707,-7-15 0,3 1 634,11 23 198,1-1-260,2 2-33,0 2-45,0 2-28,0 3-62,-1 1-28,0 4-33,-2 1-45,-1 1 39,2 4 705,0 2-694,2 5 23,1 4-17,0 4-1,-1 5-4,-1 4-7,-1 4-520,-2 2 487,-1 2-5,0 1-12,-1-1 17,-1 11-28,0-13-6,1 7 12,1-16 11,0-3-12,0-2 18,1-3 10,2 1 1,-2-6 5,2-1 0,-2-5 23,0-2 509,0-2-162,0 0-152,3-4-184,-1-1-23,4-4-5,-2-2 17,5-10-12,-2 3 12,9-21-40,-6 12 1,5-12 16,-4 8 34,4-3-653,1-1 602,2 0-11,2 1-33,0 3 72,10-2-16,-9 11-6,7-2 45,-5 11-45,0 6-22,0 2-6,-2 9 0,3 16 0,1 15-1064,-1 2 1064,-4 5 0,-8 0 0,-5-9 536,0 8-536,-2-3 0,-2-10-559,0 9 559,0-13 0,0-1-217,3 12 217,-1-14 1034,1 6-1034,-4-18 0,-1-5 0,0 0 612,-1-4-612,0 0 261,-1-8-261,-1 2 0,0-6 0,-3 1 0,-2-8 0,-1 2 0,-2-6 0,2 4 0,-3-13 0,3 7 0,-2-8 0,0 0 0,2 8 0,-5-15 0,4 16-280,-3-6 280,2 9 0,-2 2 0,-1-2 0,0 2 0,-2 2 0,0 0 0,0 3 0,-1 2 0,3 2-3112,-2 2 3112,2 2 0,0 1 0,1 2 0,-4 1 0,3 3 0,-11 7 0,9 1 0,-7 9 0,-2 12 3392,5-5-3392,-5 12 0,9-9 0,-5 13-750,7-9 750,-2 11 0,6-12-508,1 0 508,1 0 0,1-1 0,1-3-82,2 0 82,0-4 0,2-2 0,1-1 0,3-4 0,3-1-788,14 1-2220,-1-7-6823,9 1 9015,-9-9 0,-8-1 0,-5-1 0</inkml:trace>
  <inkml:trace contextRef="#ctx0" brushRef="#br0" timeOffset="110117">23423 17182 26536,'-3'-43'336,"-1"1"0,1 4 0,2 8-291,2 23-12,0 1-38,0 3-46,-1 0-189,0 2-371,1 0-1243,4 12-599,0-1 2453,5 12 0,-5-13 0,0 0 0</inkml:trace>
  <inkml:trace contextRef="#ctx0" brushRef="#br0" timeOffset="110298">23557 17603 27107,'-23'37'-432,"0"1"1,-1 0 0,-8 14 0,5-8-2532,12-17-6868,2-2 8668,0-5 0,7-9 1,2-5-1</inkml:trace>
  <inkml:trace contextRef="#ctx0" brushRef="#br0" timeOffset="111436">11551 18128 14197,'33'-27'32,"0"-1"0,-1 1 0,13-12 1,-6 10 0,-7 18 1855,12-1-1888,-13 4-1910,7 0 1893,-19 5 1048,-5 1-987,-5 1 1295,-5 1-1210,-2 3 16,-5 1-27,-4 4-40,-6 2 34,-17 9-44,3-4 247,-11 6-141,-2 1-73,10-5 2692,-6 6-2697,15-6-75,1-2 103,3 2 10,3-3-33,1 1 17,2-1-11,1-1-29,3-1 737,2-1-776,2 0 92,1-2-91,2 0-12,3-2-6,2 1 23,5-3-28,1 1-1,3-2 12,2 0-16,3-1 10,0 0 0,1-1-5,-2 1-6,-1 0-11,-2-1-5,-3 0-6,-4 0 11,-1 2 5,-4-1 18,-1 2-7,-2 1-21,-4 3 16,-3 2-22,-6 3 5,-2 1 12,-3 3-40,-13 8 17,7-4-16,-8 7 22,11-8-6,2-2-6,3 0 1,4-3-6,4-1-6,3 2 12,3-5 22,5 2 11,3-8 12,4-1 21,3-2-4,1 0-18,3 0 28,1 0-22,3 1-11,0 0-34,0 1-3386,0 1 3414,0 1-11,0 2 1,0 0-12,-1 2-22,-1 0 5,-2 2 5,-2-2 68,-4 1 50,-3-2 12,-5 0 3526,-3 5-3532,-3-2 11,-4 5-23,-5-3 95,-3 1-61,-2-1-50,-4 0-23,-1-1-61,-3-2-191,-11 3-2498,-2-2-7131,3-1 9152,8-4 1,18-6 0,5-1 0</inkml:trace>
  <inkml:trace contextRef="#ctx0" brushRef="#br0" timeOffset="112711">9250 18382 23007,'3'-26'-11,"4"4"6,17 20 38,17 1-44,-8 0-5672,22 4 5661,-26 0 22,6 2 1397,-16-1-1469,0 4 4,-9 10 52,-6-2 10,-9 7-11,-9-5-56,-17 10 34,5-5 378,-13 7-339,10-6 0,-1-1-11,1 1-1,-5 9 1,10-8 28,-1 3 5,12-11-22,5-3 3142,1 0-3164,4-2 0,2 2 22,1-5 849,1 2-743,0-6 18,3-1 38,0 0-112,3-1 18,0 0 49,10-1-66,-2 0-141,11-2-117,12-3 100,-5 0 124,9-3-34,-11 1-11,-14 3-5,0 0 134,-12 3 39,-2 1 123,-3 5-230,-4 1-27,-3 4 33,-10 9-106,1-2-452,-7 8 474,4-5 0,-11 13 28,8-7-5,-7 9-23,12-12-11,2-1 23,4-2-86</inkml:trace>
  <inkml:trace contextRef="#ctx0" brushRef="#br0" timeOffset="120553">15784 12800 8282,'-2'-8'4089,"0"1"-2986,2 7 4089,0 0-4766,-6-40-22,5 27-40,-5-32-23,6 39-22,0 0-11,0 1-17,0 1-27,1 1-29,-1 1-28,0 0-67,0 2-17,0 10 1,1 5-73,-1 5 49,2 7-55,0-12 0,0 7-11,0-8-12,-1 1 6,2 1-11,-1-1 5,0 1-11,1 0 12,2 10-6,-2-7 5,1 8-5,-2-9 16,0 0-10,-1 0 22,1 4-29,0-5 18,0 2 0,-2-7 72,2 0-50,-2-2 6,0 1-6,0-4-12,0 0 7,0-2-6,0 1-6,0-2-6,0 1 68,0 2-73,-1-3-17,0 2-16,1-5-634,0 0-3175,-1 1 2557,1-1 0,-1 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33:44.7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4842 1643 17500,'-9'-58'618,"-1"0"1,1 5 0,1 6-83,-3-3 61,2 5 491,-6-10-4125,4 16 3391,-3-7 1448,7 22-1512,-2 0 860,4 11-1016,-1 1 522,4 11-606,-1 3 6,2 6 56,-1 20-34,0 2 2137,-1 17-2148,-2-2-17,0 5-22,-1 6-9,1-12 1,-1 2-17,3-10 0,0 1-1223,-2 12 0,1-1 1223,1-13 0,2-1-3,-1-1 0,2 0 6,-2 30 10,2-5-5,2-23 1,0-2-138,1 13 154,6 13 11,-1-32-5,1-5 16,-2-12 0,0-10 892,1-5-908,2-5 2719,3-8-2720,3-5-22,1-6-1553,3-5 1559,0-5-6,0-3 12,0-2-12,1 0 0,-1 1 96,-5 15 1,0 0-657,8-11 776,6-7 5,-10 21-6,-2 6 12,-2 4 14,-2 5 0,-1 5-189,-2 3-49,2 2 1544,-1 5-1668,12 11-75,5 11-36,2 4-522,0 4 433,-7-7-34,-1 1-407,-1 1 349,0 1-60,0 0-52,0 1-106,0-1-893,9 7 623,-6-10-1733,25 8 2027,-23-25 264,12 2 224,-18-17 264,-1-3 273,8-14 393,-5 0 988,5-9-623,-11 5-64,0-1-17,-2 0-17,-2 0 234,-3 2 157,1-6-1021,-5 10 270,-1-6-969,-3 16-25,-1 1 310,0 6-367,0 2-37,1 8-172,3-2-11,10 10 199,0-7 261,8 3 63,-2-8 122,1 1 7,2-4 37,2 1 89,-1-3 92,0-2 19,0-4-57,-2-2 34,7-10-95,-9 3-10,8-17-121,-16 12-74,-1-9-65,-7 8-89,-3-1-99,0 2-25,-4 0-48,0 3 37,-4 1-3396,-2 2 3428,-1 2 53,-2 4 24,-1 2 53,-3 2 78,-10 4-49,4 5 5,-7 3 54,7 6 40,-1 4-20,2 2 23,-8 15-34,9-6 2686,-2 12-2708,12-10-11,4 2-353,6 14 275,6-10-18,6 9-863,6-16 779,5-2-33,3-3-499,5-2 358,3-4-94,5-4 44,3-2-78,4-5 5,2-3 30,2-4 43,2-4-916,1-5 1225,0-4 156,-1-4-109,-3-1 237,-4-3-1739,-5-1 1883,-6-2 17,-4-1-1213,-5-1 1055,-3-1 612,-4 0-601,-2 0 229,-4 0 242,0-8-417,-7 11 2250,0-5-2296,-9 15 3149,-9 1-3133,-3 7-28,-9 1-30,-1 8-11,-2 3-28,-3 4-141,-1 5 170,-2 2-2,2 4-4,2 0-8,4 2-18,6-1-7,4 1-24,7-2-89,4 0-22,11 5-19,3-7-28,8 1 26,3-10 1,4-3 41,2-2 21,3-3 13,2-3 21,1-4-16,-1-2 824,-1-6-832,7-9-18,-10 3-889,5-9 892,-15 7 23,0-1 56,-4 1 11,-2-2 89,0-6-56,-3 7 12,0-4-6,-5 12-11,-1 3 16,-1 3-16,0 3-22,-1 3 882,0 2-927,-2 0-12,-1 8-33,-3 2 11,-3 8-11,0 3 5,0 2 1,-1 4-40,2 1-17,2 2-27,4 1-29,2-1-55,5 1-51,4-2-62,5-1-100,6-1-550,19 6 342,-3-11-867,15 3 772,-9-13 17,0-4 56,1-4 77,2-2 131,-1-6 144,2-2 130,-1-5 106,1-4 90,-3-1 44,-1-2 56,-2-2 40,-3-4 56,-2 0 33,-3-4 23,-3 0 11,-3-1 5,-3-1 6,-3 0 34,-5 1 50,-3 2 11,-5 3-5,-4 3-51,-5 4-78,-7 4-39,-7 5-23,-10 5-16,-7 5-1608,3 4 0,-2 3 1484,-21 7-56,17-2 0,0 0 429,-16 11-434,4 1-6,4 1-406,8 1 383,7 0 1,7 0-17,8 8 33,7-10-44,8 6 5,7-15 0,8-3-28,6-4 17,7-5 11,5-2 2368,6-5-2379,2-4 5,3-6 6,-13 0 1,1-3 4,16-10 15,-17 8 0,-1-1-9,8-10 6,-3-3-5,-5-1 22,-4-3 5,-4-3 6,-3-3 28,-5-1-34,-2-2 18,-4 0 10,-3 1 6,-2 1 28,-2 5 17,-2 2 22,-2 5-5,-1 3 78,-7-1-79,2 11 504,-2 0-542,3 11-29,2 4-27,0 2 805,2 2-800,-1 5 272,0 6-272,-1 8 5,0 5-3425,1 8 3403,1 5-22,0 6-996,3 4 951,-1 6-50,2 3-73,2 3-129,2 1-224,4 0-745,3 0-969,2 0 142,-6-30 1,0 0 2103,2 3 0,0-1 0,0 2 0,0-2 0</inkml:trace>
  <inkml:trace contextRef="#ctx0" brushRef="#br0" timeOffset="434">8667 1502 21659,'50'-37'-430,"0"0"1,-4 2-1,-2 9-668,4 20-644,6 0-225,3 2 1964,-21 2 0,-3 1 1,3-1-1,0 1 1</inkml:trace>
  <inkml:trace contextRef="#ctx0" brushRef="#br0" timeOffset="627">9099 1648 20895,'-49'12'1139,"1"-1"0,4-1 0,7-2-752,13-4-152,7-1-112,5-2-67,5-1 34,6 0-41,7 0-16,7 0-60,9-1-77,7-1-375,8-3 227,8 0-596,7-2 413,4 0-955,4-1 674,1 1-1239,-18 1 1,0 0 1059,-10 2 1,-1-1-586,10 0 0,-2-1-3039,14-2 4519,6-2 1,-30 5-1,0 0 1</inkml:trace>
  <inkml:trace contextRef="#ctx0" brushRef="#br0" timeOffset="1033">10078 1262 26071,'-34'34'112,"6"0"-89,20-6-12,0 2-5672,2 3 5678,0 0 1409,-2 16-1409,2-13-23,-1 11 12,2-19 664,-2 10-659,2-14-11,-1 5 0,2-15 23,0 0 3289,2-7-3267,0-1 84,2-7-62,0-3 291,2-4-358,1-4 51,3-4-18,1-2 6,3-5 23,1-3-17,2-4-797,3-1 785,1-3 18,12-16-572,-5 14 565,-4 9 1,0 1 6,2 2-18,5-3-33,-12 16 0,0 3 5,-2 3 1,1 3 0,0 4-29,-1 2 12,0 5 727,0 3-749,0 4-113,4 14 23,-4-5-56,3 11-68,-6-10-106,0 1-156,0-1-169,0-1-1456,9 7 526,-3-9-77,6 3-6890,8-11 648,-10-7 7927,8-2 0,-19-5 0,-3-1 0</inkml:trace>
  <inkml:trace contextRef="#ctx0" brushRef="#br0" timeOffset="1366">10724 1534 21800,'25'-41'692,"0"1"1,-1 3 0,-7 9-206,-15 20 457,-1 4-732,-1 2 115,-1 1-271,-2 4 86,-3 2-114,-2 5 311,-2 5-328,0 3-5,1 4-1,2 14-5,4-8-11,1 10-3403,12-3 3391,0-10-182,25 20 177,-14-27 11,17 8 11,-14-18-5,12-3 11,-9-4 17,8-4 50,-3-10-22,-8-2-136,5-7 147,-11 2 11,-2-3 0,-3-2 0,-1-1-1869,-4-1 1880,-1-1-1548,-3 0 1554,-2 2-34,-1 1 44,-1 2-55,-1 3 1573,-1 2-1556,0 4-62,-1 3 1891,0 2-1997,2 5 3128,0 1-3609,1 17 259,0-4-210,0 14-94,1-5-135,0 3-246,-1 2-421,0 1-1120,-3 3-2979,-2 0 5539,-2 5 0,3-15 0,1-1 0</inkml:trace>
  <inkml:trace contextRef="#ctx0" brushRef="#br0" timeOffset="1850">11379 1769 21457,'35'-45'362,"1"0"0,-3 3 1,-6 4-139,-11-1-45,1-4-50,0-6-34,0-6-28,1-6-724,-9 29 0,0-1 676,1-1 1,-1-1 16,1 0 1,0 0-40,0 0 1,0 0 63,0 1 1,-1 1 22,-1 2 0,-1 0 84,5-23 357,-5 7-374,-3 9 716,-8-1-716,-4 13 1418,-2 5-1541,-4 14 1483,1 10-1488,-3 5-18,-3 7 12,-3 9-6,-3 12 1,0 4-7,9-11 1,0 0-744,-11 20 0,1 2 740,11-17 1,2-1 8,0 1 1,0 0-1304,1 1 1,2 1 1288,1-2 1,2 0-1,2 0 0,2 0-141,1-2 0,3 0 133,9 29-6,9-5-25,4-21 0,5-2 11,-6-9 0,2-2 0,6 7 1,9-5-54,11-14 0,13-5 0,2-5 0,-10 0 86,-8 0 0,0-2 6,7 0 1,10-1-1,-3-3 1,-16-5 13,-7-27 1410,-3-8-1415,-3-9-20,-16 24 0,-2-1 3,0-3 0,-2-1 0,1-2 0,-1-1-583,-2-2 0,-1 0 597,0-2 0,0 0 3,-2 0 0,-1 0-852,-1 0 1,-1 1 856,-1 3 1,-1 0 10,-1 3 1,-2 1 429,-4-25-373,-4 10 235,-6 11-241,-1 9 1113,-1 8-1102,2 6-82,3 7 2537,2 5-2550,1 2 1446,1 5-1446,-1 6 897,-1 8-897,-2 8 0,0 8-943,-1 8 943,0 9 0,1 8 0,3-7 0,0 2-599,2-12 0,1 1 599,-2 16 0,0 0-1046,4-15 1,0-3 1045,0 0 0,0 2-21,1 13 1,1 2-409,1-2 1,0 1-174,1-2 1,2 1 601,1-10 0,0 0 0,1-6 0,1 5 0,3 18 0</inkml:trace>
  <inkml:trace contextRef="#ctx0" brushRef="#br0" timeOffset="3937">5678 3844 23635,'10'-38'347,"1"0"0,5-21-336,-16 63 23,0 5-6,0 7-11,0 6-12,0 5-89,-1 27-45,0-8-569,0-13 1,0 1 311,-2 19-236,2 3-387,-2 3-699,2-1-2106,-1 1 3814,1-25 0,1-2 0,-1 2 0,1-2 0</inkml:trace>
  <inkml:trace contextRef="#ctx0" brushRef="#br0" timeOffset="8065">6605 4090 18767,'24'-2'841,"3"-1"-668,5 1-44,8 0-1352,8-2 1307,6 1-17,9-2-45,-30 3 1,2-1-4,2 0 1,1 0-920,0 0 1,1-1 910,2 0 1,0 0-7,-1 0 1,1-1 2,-1 0 1,1 0-7,-2 0 1,0 0 0,-1 0 0,-1 0 2,-1-1 1,-1 0 2,-2 1 1,-2 0 8,26-7-25,-11 2 53,-8 0 55,-9 0 46,-10 2 5,-8 0-28,-6 1-61,-8-1 467,-7 0-501,-27-3-6,-1 3 304,-24-1-292,6 4-1,-5 2 0,28 1 1,0 0 33,0 1 1,0 0-91,1 0 0,1-1 314,-28-1 57,8 0 33,9-2-65,11 1 3,7 0-89,11 1-90,6 1-84,4-1 1341,5 0-1374,4-1 1207,6-1-1218,5-2-1,5-1 6,4 1-6,19-3-11,-7 4-444,12-1 450,-12 5-6,-1 2 0,1 2-17,0 2 11,0 5 1,-1 2-12,1 4 11,0 2 6,-1 2-11,-2 3 11,0 2-3223,-3 2 3206,-3 2-5,-3 1-1268,-4-1 1251,-4 1-696,-5 1 601,-6-1-216,-3 1 53,-7 1 1855,-5 0-2247,-7 0-504,-7-1-204,-6 1 1397,-6 4 0,15-16 0,0-2 0</inkml:trace>
  <inkml:trace contextRef="#ctx0" brushRef="#br0" timeOffset="8905">9314 3861 26547,'30'-29'182,"-8"14"96,-27 47-842,-1 6 119,0 1 140,0 2 93,1 1-213,0-1 115,-1 0-35,0-3-56,-7 19 374,6-23 94,-7 10 53,7-31 95,-2-4 124,-1-4 93,-1-2-28,-1-4-145,1-5-82,-6-13-224,6-2-80,-3-10-446,8 2 281,1-3-68,3-5 78,1-4 108,4-3 166,3-4 149,6 0 26,3 1 55,3 2-42,3 6-2,-1 4-19,0 5-5,-2 6-34,-2 4-18,-1 6 178,9 2 62,-8 6-29,9 6-108,-9 6 444,3 7-673,2 5-59,2 4-17,12 21-1612,-6-7 1323,9 15-12,-11-13-2835,1 1 3084,1-1-872,-2-7 0,1-1 948,7 6-182,-8-9 1,-1-3 248,2-5 569,11-2-483,-10-8 25,8-1 11,-12-8 85,-1-5 4,1-4 30,-1-6-37,0-4-48,-2-4-63,4-15-39,-4-11 1345,-3 0-1469,-7-1-60,-7 15-54,-1 2-753,-2 2 791,-1 2-30,-1 3 68,-1 3 33,-1 2-1,-2 4 506,-1 2-481,1 3 2515,-1 0-2614,1 5 2503,1 1-2470,1 6 183,1 5-199,1 3-199,0 6-268,0 4-356,0 4-658,0 4-6301,7 16 7923,2-4 1,0-6 0,-3-14 0</inkml:trace>
  <inkml:trace contextRef="#ctx0" brushRef="#br0" timeOffset="9308">10688 3893 18199,'1'-6'2386,"-1"2"819,0 4-3077,-67-39-4128,37 38 4018,-12-15 1,1 5-1,14 33 444,7 2 1,1 3-485,-3 20 37,-3 10 15,21-17-111,10-16 27,4-2 640,6-2-640,15 2-1,-4-8-591,11-1 666,-10-9 25,2-2 2056,-1-4-1946,-1-3 187,18-24-121,-19 8 8,12-18-491,-25 14 464,-5-3-50,-4-1 91,-8-14-208,-4 10-42,-6-9-8,-2 17-97,-10-6 58,4 10 21,-8-2 775,9 12-766,-1 3 35,2 3-18,-1 2-13,1 1 755,2 3-793,2 2 146,3 3-246,3 3-70,3 3-114,2 3-130,5 2-130,5 2-147,5 2-175,7 1-3721,4 1 2669,3 2-1584,1 0 2992,3 4 1,-14-14 0,0 0-1</inkml:trace>
  <inkml:trace contextRef="#ctx0" brushRef="#br0" timeOffset="9746">11278 3931 18575,'14'-46'592,"0"0"1,-1 5 0,-4 6 1455,-12 13-1773,-2 9 376,-5-3-507,-4 10 197,-3 2-267,-3 2-1,-4 2-15,-3 4 498,-3 3-512,-1 5-600,-2 3 561,3 2-3,1 2 0,4 4-7,5 0-11,4 15 5,7-9-3125,2 9 3124,8-13 148,5-3-142,5-2 6,6-5-5,6-4 10,4-5-5,4-2 6,3-5 108,2-5-92,-1-4 0,-1-6 34,13-17-33,-14 6-746,8-15 756,-16 10 7,-3-3 16,-4-1 5,-2-2-10,-5-3 7,-5 9 1,-2-2-8,3-20-15,-4 17 1,-1 1 36,2-16 11,-1 2 17,1 3 2922,-1-15-2849,-1 27-28,-1-8-18,-2 32-55,0 4 349,-1 3-405,-1 2 1116,0 5-1122,-1 3 359,-1 7-370,-1 6-6,-1 5-11,0 7-5,1 7-545,4 5 499,0 7-72,7 4-160,2-12 1,2 1-817,0-10 1,1 0 784,5 11 1,1-1-437,12 12-87,-6-18 0,2-2-1360,12 15 1564,-13-20 1,1-2-1307,7 4-1085,0-6-1558,-2-6 4599,3-4 0,-15-8 0,-1-2 0</inkml:trace>
  <inkml:trace contextRef="#ctx0" brushRef="#br0" timeOffset="10096">12027 3907 17487,'3'-41'698,"-1"1"1,0 3 0,-2 8 366,-6 20-774,-1 2 956,-1 1-1135,-1 3 529,1 1-608,-1 2 1193,2 1-1226,1 2 853,1 1-853,2 4 6,2 0-6,1 2 6,4 0-12,2 1 6,7 0 0,4 0 6,4-3 5,4-1-6,15-2 7,-9-3-1,9-2-6,-15-4 29,-3-2-12,-2-3 18,-3-3 38,0-9-33,-7 2 0,-1-9 0,-7 6-6,-2-2 12,-4 0-7,-3-1-794,-3 2 806,-3-1-43,-8-5 83,4 8 21,-7-3 6,7 13 1,-1 2-12,2 3-40,-1 3-21,1 2-12,1 3 773,-2 4-795,2 4-12,-8 18-5,8-3-3248,-6 30 3225,13-17 12,2 16-218,9-14 190,5 3-34,7 0-587,5 0 369,6 0-1133,3-3 779,5-2-262,1-3 1533,3-3-3393,0-4-6167,-4-5 8934,-5-5 0,-14-9 0,-6-5 0</inkml:trace>
  <inkml:trace contextRef="#ctx0" brushRef="#br0" timeOffset="33043">13077 3268 22202,'-36'7'233,"0"0"0,2 1 1,3 5-32,-2 27-1289,-3 7 1122,17-21 0,1 0-362,0 2 1,-1 2 347,-4 14 1,1 2-684,7-11 1,1-1 655,-3 12 1,3-1-17,4 15-1327,5-4 1240,8-1-484,7-5 278,9-2-187,8-5-234,9-6-303,8-3-358,8-6 437,-23-16 0,1-1-691,2-1 0,1-1 1655,7 0 1,-3-1 0,5 1 0,-2-2 0</inkml:trace>
  <inkml:trace contextRef="#ctx0" brushRef="#br0" timeOffset="33834">13825 3715 19238,'6'-44'709,"1"0"0,-1 3 1,-1 7-144,-2 7-14,-1 6 159,-1-2-442,-1 10-106,0 1-90,0 8-22,-1 3-46,0 7 70,1 12-59,-1 4 1,1 11 25,0-2-12,0 2 0,1 2-6,0 0-3393,1 1 3384,2-4-2264,0 0 2266,0-3-284,2 8 263,-3-12-3,0 6 7,-3-15 12,0-2 14,0-4 2274,-3-1-2207,0-6 3232,-4-7-3292,3-3 541,-1-9-568,2 0-11,0-4 20,1-2-11,0-4-9,1-4-12,1-2-538,0-2 611,0-2-11,1-1 2,1 1-1367,0 2 1392,1 4 95,0-2-75,-1 10 2,0 1-16,-2 12-33,0 3 471,0 4-553,-1 0 1460,-1 5-1395,0 3 6,-2 5-5,-1 4-12,0 7 9,-4 18-3,3-4-795,-2 13 815,4-11-60,1-2-1,1 0 4,1-1 0,1-3 11,1-1-12,1-2 0,2-3-4,1-2-21,0-2-3126,-1-4 3099,0-1-45,0-5-72,-1-2 366,1-4-833,2-2-449,1-2-776,3-2-2298,4-5-4456,2-2 8648,-1-2 1,-6 5 0,-4 1 0</inkml:trace>
  <inkml:trace contextRef="#ctx0" brushRef="#br0" timeOffset="34136">14373 3106 26896,'-9'-37'-113,"6"12"459,20 41-136,6 5-95,3 8-92,6 3-3265,4 7 3242,4 5-11,-20-20 1,1 1 35,0 1 1,-1 1-96,0 1 0,0 2-23,-1-1 1,-1 1-1195,-1 1 1,-2 1 1161,-1-1 0,-2 0 1,-3 0 1,-2 1 516,3 31-511,-10-31 0,-1 0-341,-10 30 117,3-31 0,-4 0-1684,-10 13 1,-3-2-2488,6-12 0,1-1 4172,-8 7 0,3-4 1,5-11-1,7-8 1</inkml:trace>
  <inkml:trace contextRef="#ctx0" brushRef="#br0" timeOffset="35257">9339 4691 17158,'29'-17'826,"0"-1"0,1 2 0,0 3-151,29 4-2071,-24 4 0,1 0 1482,4 1 0,2-1-24,4-1 0,2 1-1254,5 0 1,1 0 1216,5-1 1,2 0 41,-18 2 1,2 0-1,1 1-228,2-1 1,1-1 0,5 1 166,-6 0 1,5 0-1,1 0 1,0-1-1,-2 1-345,4 0 0,-3 0 1,1-1-1,3 1 346,2-1 1,4 0-1,1 0 1,-1 0-1,-3 1-144,3-1 1,-3 0-1,0 1 1,0 0 137,-9 0 0,0 1 0,0-1 0,1 1 0,-1-1-7,2 1 1,0-1-1,-1 1 1,1 0 0,0 0-1,1 0 0,-1 0 1,1 0-1,-1 1 0,1-1-6,-1 1 1,-1 0-1,1-1 1,0 1 0,0 0 42,-2 0 1,0 0 0,1 0-1,-1 1 1,-1-1 8,11 0 1,-2 0-1,2 1 1,1-1-6,-2-1 0,3 1 1,0-1-1,-1 1 0,-4-1 13,-2 1 0,-3-1 0,0 1 0,1-1 6,10-1 0,2 0 0,-2 0 0,-5 0 217,-9 0 0,-4 0 1,-1-1-150,16-2 1,-1 0 209,-8 0 0,-1-1-297,-8 1 0,-1 0 0,-6 1 1,-3 0-81,21-6 64,-15 3-49,-13 1 1560,-13 3-1929,-18 0-197,-25 4 0,-10 2 271,8-1 0,-1 1-32,-26 2 0,-3 0-33,13 1 0,0 0-95,-5 0 1,-2 0-114,-5 1 0,-1-1 127,18-1 0,0 1 0,-1-1-35,-2 0 1,0 1 0,-1 0 89,-1-1 0,-1 1 1,0 1 24,0-1 1,0 0-1,-7 0 104,1 1 1,-6 1 0,-4 0 0,0 0-1,3 0 34,5-1 0,2 1 0,-1 0 0,1-1 0,-3 1 240,3 0 0,-3-1 0,0 1 1,0 0-1,2 0 0,2 0-140,0-1 0,2 1 0,2 0 0,1 0 0,2-1 149,-14 2 1,3 0 0,0-1-290,-1 1 0,1-1 1,-1 1 353,0-1 0,1 1 1,0-1 46,0-1 1,0 1-1,1 0 25,0-1 0,0 1 1,0 0 108,2-1 0,1 0 0,-4 1-14,0-1 1,-4 0 0,0 1 0,4-1 36,-4 0 1,3 1-1,-3-1-119,5 0 0,-4 0 1,1 0-1,4 0 14,1-1 1,3 0 0,1 0 26,0 0 0,0 0 0,0 0 183,1 0 1,1 0 0,1 0-141,2-1 1,0 1-1,-1-1 249,-11 2 0,-3-1 1,5 0-181,-6 1 0,2-1-102,13-1 1,-1 1 0,3-1 347,-4 0 1,6-1 1040,-14 2-1272,0-1-199,43-2 32,13-1 268,14 0-111,13 0-5,11 0 22,15-3-204,-20 0 0,2 1-130,7-2 0,1-1 119,6 1 1,2-1-22,7-1 0,2 1-64,-16 1 1,2 0-1,0 0 27,3 0 1,1 0 0,2 0-127,2 0 0,1 0 0,0 0 118,4 0 1,0 0 0,1 0-15,2 0 1,1 0 0,1 0-241,-14 0 1,1 1 0,0-1 0,0 1 232,3 0 0,-1-1 1,1 1-1,1 0 2,1 0 0,0-1 0,0 1 0,1 0 84,0 0 1,-1-1 0,2 1-1,7 0-30,-14 0 1,5 1-1,2-1 1,3 0-1,0 1 1,0-1-1,-1 1 1,-2-1 38,1 1 1,-2 0 0,-1-1 0,0 1 0,1 0 0,0 0-1,2 0-21,0-1 0,2 1 1,1 0-1,0-1 1,0 1-1,-1 0 1,-2-1-1,-3 1 34,13 0 1,-3 0 0,-2 0 0,-3 0 0,-3 0 29,10 0 0,-6 0 0,3-1 45,-6 0 1,3 0 0,-1 0 0,-4 0 42,0-1 0,-3 1 0,1-1-104,10-1 1,2 0-1,-7 0 177,-6-1 1,-3-1-133,7-1 1,-2-1-91,-17 2 0,-3 1 93,5-2 1,-3 0 255,-3-1 74,-11 1 1277,-8 2-1467,-8 2-393,-4 2-497,-6 0 1300,-2 1-2064,-8 0 229,-7 3-7600,-1 1 9043,-2 1 0,12-1 0,3-1 1</inkml:trace>
  <inkml:trace contextRef="#ctx0" brushRef="#br0" timeOffset="36309">12133 4966 26489,'2'43'-716,"-1"0"0,1-3 0,0 0 306,2-3 0,0 1 172,2 15 1,1 2 94,-2-11 1,-1 0 379,2 6 0,-1-2-255,-4-6 1,-2-5 63,-3 11-668,0-12 0,-3-3 890,-8-3 318,-4-5 517,-3-3-201,-4-3 142,-2-4 85,-2-5-399,-1-4-81,-16-5-300,13-6-54,-10-6-561,16-5-409,-10-16-1566,10 5 918,-7-14 313,15 10 80,0-3 136,3 1 163,2 0 108,2 3 422,2 3 233,2 4 632,-2 0-648,4 9 5,0 1-128,3 10 42,0 4 418,1 6 965,-2 6-1180,1 4-16,-2 15-6,2-6 65,0 10-71,5-11-140,5 0-403,3-2 136,6 0-3236,6-3 3392,4 0 40,7-3-2137,4-2 2238,5-2 20,4-3 101,3-2 75,1-2-533,3-4 494,-1-1-33,0-2-299,-1-4-32,0-3-15,-2-3 1905,-4-3-1786,-10-1 1,-2-2-126,6-4 2386,14-14-2415,-36 18 241,-2 0 166,-5 2-278,-1 2 1180,-4 4-1253,-2 2-108,-1 2-148,-1 3-332,-1 2-547,-3 5 1259,-15 24 1,11-18-1,-9 16 1</inkml:trace>
  <inkml:trace contextRef="#ctx0" brushRef="#br0" timeOffset="36799">10463 6682 13682,'-1'-58'1080,"-1"0"0,1 6 0,-1 8 1242,2 11-1207,-3-1-687,0 13-58,-2-1 519,2 15-724,-1 2 176,2 3-358,-1 5 1120,0 5-1052,-2 9-2,0 7 92,-2 8-617,-1 8 619,0 5-15,-2 8-103,1-10 1,1 3-1165,0-9 0,0 0 1128,-2 13 1,0 1-18,2-12 1,0-2-71,1 1 1,0 0-23,0-1 0,0 0-36,1-1 0,1 0-590,0-2 1,2 0 503,0-2 1,1 0-295,1 9 0,1-1-160,3 17 244,0-23 1,1-2-1207,6 3-757,1-6-2475,2-7-61,-2-6 4929,-1-5 0,-5-6 0,-2-3 0</inkml:trace>
  <inkml:trace contextRef="#ctx0" brushRef="#br0" timeOffset="37563">10435 6440 16672,'-4'-8'1972,"1"1"-1736,3 7 285,0 0-95,89-12-4321,-36 13 4002,-13-3 0,7-2 1,-3 2 49,-4 6 0,-3 0-139,5-1 0,2 0 197,2-1 0,1-1-4,1 1 1,3-2-83,-1-1 1,4 0 0,-2-1-50,9-1 0,2-1-665,-9 1 1,3-1-1,-3-1 636,7-2 0,-3 0 0,4-1 0,-1 0-432,-19 2 1,0-1 0,0 1 406,2 0 1,0-1-1,0 0-5,1 0 0,1 1 0,0-1-14,1-1 0,1 1 1,0 0-152,1-1 1,1 1 0,0 0 142,1-1 1,0 1 0,1 0-57,1 0 1,1-1-1,0 2 0,1-1 0,0 0 1,0 1 77,2-1 1,0 1 0,0 1-89,1-1 1,-1 1 0,1 0-5,0 0 1,1 1 0,-1 0-5,-1 1 0,0 0 1,0 0 4,-1 1 1,0 1 0,-1 0 3,-2 0 1,-1 0-1,3 1 168,-5 0 1,3 0 0,-1 0-1,-3 0-16,1 1 0,-3-1 0,1 0-131,11 1 0,1-1 0,-5 1 102,-4 0 1,-3 0 5,-4-1 1,0 1 0,-4-1 1,-1 1 0,-4-1 1,0 0-2,-2 0 0,-2 0-191,28-1-95,-4 0 239,-3-2 465,-3 0-601,-2-2 12,-1 0-7,-4 0 12,-1 0 1302,-5 0-1298,-2 0 3,-4 2 443,-4 0-3,-4 1 2139,-7 0-1835,-3 2 826,-6 0-929,-2 0 3399,-3 0-3135,0 0-397,-5 3-62,-2 1-288,-4 5-68,-3 0 149,-1 2 5,-2 2-42,-1 1-163,1 2-30,-1 2-87,1-1-44,-4 12-20,4-5-2909,-3 11 2857,6-6-8,2 4-119,0 4 180,1 3-15,1 5-1173,0 3 1195,1 7-6,-1 5 133,5-27 1,0 1 7,-1 2 0,0 1 51,0 0 1,0 2-6,-1-1 1,1 1-71,-3 15 1,1 1 35,0-15 0,0 0-5,-1 12 0,-1-2 18,2-17 1,-1-2-780,-1 0 1,-1-1 742,-12 28 27,-4-5-2,-2-3 62,-4-6 1753,-1-5-1720,-5-4-16,8-14 0,-2-2 45,-21 8-21,2-8 0,-3-2-962,18-8 1,0-1 967,-15 1 0,-1 0-1,11-5 1,0 0-172,-3 0 0,-1-2 165,-2 0 1,-1-1-14,-1 0 1,-2 0-12,-1-1 1,0 0-6,-1-1 1,-1-1-13,1 0 1,-1 0 5,-1-2 1,1 0 0,0-1 1,0 1-4,0-2 1,0 1 0,2-1 1,-2 1-38,4-1 1,-3 0 0,3 0 8,-9-1 1,0 0-16,8 1 0,-2 0 1,3 0-29,-5-1 1,2 1 1,-2 0 0,-1-1 4,-2 1 0,-1 0 17,-1 1 1,-1 0 18,19 2 0,-1 0 1,0 0 36,-1 1 0,0-1 1,-1 1-404,0 0 1,-1 0-1,0 1 409,-1-1 0,0 1 0,0 0 4,0 0 0,1 1 0,-4-1 0,0 1 0,-3 0 0,-1 0 0,4 0-6,-2 1 0,2-1 1,-5 2-17,-1 0 0,-7 0 0,-3 1 0,3 0 0,7 0-122,4 0 0,5 0 0,-3 0 122,-3 1 0,-3 1 0,-1-1 0,5 1 48,1 0 1,4-1 0,3 1-79,-6 0 1,-2 0-255,-7 2 1,-6-1 0,7 1-139,15-3 0,2 1-529,-21 2 0,3 0 969,0 2 0,30-4 0,1 0 0</inkml:trace>
  <inkml:trace contextRef="#ctx0" brushRef="#br0" timeOffset="38093">11771 7162 14129,'0'-11'2420,"3"-29"0,1-4-1451,0 6-973,0-10 0,1-1 782,1 10-116,-1 5 390,-1-7-632,-2 13-50,-1-3 201,-1 16-330,0 5 78,-2 2-224,1 4-106,-1 1-67,1 3 427,-1 0-422,1 3 51,-1 3 0,-2 19-157,-1 17 5,1 4-3503,0 11 3229,4-10-252,-1 4-702,4 2-536,1 2-1876,5 1-6017,-1-7 9688,1-7 1,-5-21 0,-1-8 0</inkml:trace>
  <inkml:trace contextRef="#ctx0" brushRef="#br0" timeOffset="38359">12508 6610 21483,'-2'-48'543,"1"0"1,0 5 0,0 6 223,-1 9-498,2 11-68,-2 1-55,0 11-79,2 3-39,-2 0 112,3 29-56,6 12-67,0 15-1203,5 4 1191,-2-9-5,1 6-5,0 4-4,-6-27 1,-1 0-9,1 2 0,-2-1-28,0 2 1,-1 0-49,-1 0 1,1 0-68,-2 0 1,1-1-116,-1-2 1,0 2-905,-1 9 0,1 0-4576,-1 19 1406,1-25 0,0-2 4349,-1 2 0,1-18 0,0-9 0</inkml:trace>
  <inkml:trace contextRef="#ctx0" brushRef="#br0" timeOffset="39079">13200 6917 11756,'1'-11'3613,"-1"2"-1511,0 9-1217,4-69 313,-3 36-1013,1-7 0,-2 1 275,-2 17-326,-1 14 486,1 2-665,1 7 389,1 3-182,0 16 751,0-1-891,1 14 1,1-3 198,2 4-210,0 4-5,2 22-215,-3-11 198,2 13-1009,-3-20 1003,0-5 12,-1-3-6,-1-5 27,1-5-16,-1-4 79,0-2 38,0-7 158,0-3 33,0-6-28,0-3-79,0-3 82,0-3-148,0-13-62,0 0 5,0-9 1035,0 3-1046,0-4 12,2-3-6,0-4-869,1-3 863,0-2 12,2 2 27,2-10-72,-1 14-23,2-3 6,-2 20-23,0 4-22,-1 4-22,0 4 5,1 3-11,1 2 11,3 2 922,1 3-978,11 8 24,-3 2-35,8 7-46,-7-2-82,2 3-623,10 15-560,-12-9 0,0 1-216,13 18-99,-15-19 1,-1-1-1340,-1-1-1102,2-2-2364,-2-4 6541,-2-5 1,-7-7 0,-3-4 0</inkml:trace>
  <inkml:trace contextRef="#ctx0" brushRef="#br0" timeOffset="39445">13866 7043 12764,'2'-5'6100,"0"1"-995,-2 4-5191,14-42-7,-11 32 34,12-31 52,-14 45-20,2 0 6,8 4 26,-1-4 7,7-1 13,6-3 12,-4-3 13,6-2 68,-5-8-3,-4 2 4,-1-5-13,-7 1-40,-3-1-17,-2-1 9,-1-1-12,-1 0 24,-1 0-16,-2 0 3,-2 2-6,-3 0 3,-1 3 9,-1 0 100,-7-1-82,3 4-4,-6-1-21,5 6 3,-7 3-30,4 2 7,-5 5-1,8 2-33,-5 14-9,6-3-537,-4 11 484,9-4-34,1 3-55,4 3-37,1 2-59,4 1-93,2 1-89,4-1-110,4-2-147,1-1-135,3-3-1366,11 7 695,-5-11-475,9 2-590,-8-11-785,0-5-1164,0-3 4513,4-3 1,-13-2-1,0-2 1</inkml:trace>
  <inkml:trace contextRef="#ctx0" brushRef="#br0" timeOffset="40009">14332 7018 17289,'9'-42'927,"-1"1"1,0 3 0,-2 9 611,-8 20-1046,0 2 189,-2 2-441,0 1 70,-1 1-238,0 2 475,-3 1-542,0 4-6,-2 2 6,0 4-6,-1 4-6,0 2 6,-1 2-6,0 3-10,1 1-12,-1 2-6,2 0 6,-1-1 6,1-1 22,-1-2 22,-2 2-3369,4-9 3448,-1 0 22,5-9 22,2-3 18,0-2-6,0-3 16,0-3 1,-1-4 3375,2-1-3426,0-3-6,2-1-15,0-1-7,3-1-11,2 1 17,6-3-18,-1 6 19,5-2 263,-5 9 69,1 2 57,-1 3-55,1 1-42,1 1-45,0 4-150,1 3-85,2 4-334,0 4-106,0 1-71,2 3 49,0 0 38,0 0 55,1-1 85,0-1 94,2-3 86,2-1 63,-1-3 48,1-3 56,0-2 24,-1-3-232,-2-1 0,0-4-87,-1-1-31,-1-6-26,0-3 50,2-12 213,-7 2-63,1-11 192,-8 6-80,-2-5 46,-2-2-855,-1-3 840,-1-2-163,-1-2-257,-2 0 38,-1 0-194,0 3 317,0 4 37,-2 5 16,1 4 16,-1 5 122,0 4-16,1 5 0,0 3 772,2 4-884,1 2 263,1 2-275,0 2 18,-1 4 16,1 4-10,-1 7-7,0 5 1,1 5-12,1 4-5,0 3-1161,2 6 1122,1 3-29,1-8 1,0 0-45,3 19 56,-1-17 0,0-1-152,3 12-61,1-2-62,1-5-84,1-5-815,1-5 569,2-6-174,0-5-241,1-4-363,0-4-1166,0-4-3086,0-4 5994,2-2 1,-7-1 0,-2 0 0</inkml:trace>
  <inkml:trace contextRef="#ctx0" brushRef="#br0" timeOffset="40209">14668 6830 11629,'-45'-11'797,"0"0"0,4 0 0,8 4 1569,20 6-2153,5 0-95,4 1-6,3 0 1719,9 0-1629,0 0 882,10 0-944,2 0-61,4 0 2766,4 0-2784,1-1-21,2 1-7,1-1-10,-1 0-7,-1 0 569,0 0-697,8 1-84,-11-1-252,6 0-493,-14 1-1137,-2 0 2078,1 1 0,-9 0 0,0 0 0</inkml:trace>
  <inkml:trace contextRef="#ctx0" brushRef="#br0" timeOffset="40849">15047 6949 18122,'-8'0'3579,"1"0"-1972,7 0-553,-64-13-708,43 9-198,-16-2 1,4-1 192,23 6-122,2 0-94,4 1-70,2 0 74,2 0 78,9 3-134,3 1-3,14 4-1751,31 2 1,8 0 1629,-28-5 1,2 1 10,9 0 0,7 2 0,-6-2-819,-8-3 0,-4 0 794,4-1 0,-1 0-4,-1-1 0,0-1 103,0 1 1,1-1-398,12-1 0,0-2 386,-13 2 1,-1-2 1,11-1 1,-3-1 22,13-4 8,-6-2 13,-3-2 6,-15-2 1,0-1 54,5-5-61,-12 5 1,-2-3 2376,-7-11-2355,-10 7-43,-2-9-47,-13 10-122,-3 0-45,-10 0-762,-4 1 863,-6 2 63,-4 1 53,-4 3 175,2 4 1,-1 2-100,-7-2 24,6 4 0,2 0 9,12 5 968,1 0-1082,14 2-50,4 0-8,3 0 3456,5 0-3404,4 3-31,5 2-8,6 4-24,4 2-11,5 2-3404,5 5 3389,0 1-11,2 5-6,-1 4 38,-2 3-345,-4 3 324,-3 3-650,-3 3 595,-6 2-62,-5 1 2369,-6 1-2470,-2-2-142,-6 1-237,-3-3-495,-3-1-898,-3-2-3566,0-2-3529,0-5 9121,4-6 0,3-11 0,3-7 0</inkml:trace>
  <inkml:trace contextRef="#ctx0" brushRef="#br0" timeOffset="42317">16802 6810 17096,'-9'-40'147,"0"0"1,1 2-1,2 12 2195,5 22-2472,1 4 1406,0 3-1255,0 5 758,1 4-767,1 6 2783,3 4-2781,5 21-27,-3-8-778,4 16 768,-4-11 12,-1 2-32,-2 0 36,-1 2 5,-2-4 17,0-1 18,-2-5-4,-1-6 18,-2-4 13,0-6 57,0-5 61,0-4 55,2-4 9,-1-4 29,0-2 688,1-4-886,-1-4-3,0-7-12,1-2 22,1-5 56,5-20-1260,1 6 1115,6-16 50,1 11 70,4-1 25,1 1-45,3 2 7,1 5-11,0 5-11,-1 4-17,-1 6-8,-1 5-8,-1 5 20,-1 4-11,0 4-27,0 3-115,8 12-14,-4 1 833,6 11-937,-9 0-52,-1 4-51,-1 2-151,-3 2 1,1 1-548,13 23 347,-7-17 1,5-1-307,8-10 1,2-4-1194,15 6 2030,-17-19 0,-1-3 45,0-6 60,-5-4 161,-1-5 80,-4-3 45,0-6 17,-2-2 23,-2-3 29,-1-3 20,-2-2 356,1-15-382,-6 7-26,0-9 1,-5 15 12,-1 2 2,-2 4-63,0 3-56,-1 5 132,0 3-273,0 2 1640,-1 5-1768,1 1 58,-3 3-75,-1 11 83,-1 0 6,-2 12-17,3-2-6,1 4-1,1 1 23,2 2-55,6 22 22,1-20 18,6 15-5,0-27-3379,1-2 3397,4-3 13,1-3 7,2-2 16,-2-5 2,1-1 68,6-7-21,-6-2 17,5-6 251,5-21-69,-9-3-141,4-9 2575,-13 4-2590,-7 11 107,-1-11-137,-2 10-11,-1-7-34,-1 16 18,0-5-66,0 10-377,-1-3 136,0 14-12,-1 3 46,2 9 855,-1 5-827,1 6-3391,0 5 3408,0 5 18,1 4 17,0 1 23,2 3 12,1 0-220,0-2 276,0-1 5,1-3 34,2-4 5,1-3 0,3-3 22,1-3 10,2-4 17,2-2 3420,11-3-3358,-4-3 11,9-2-11,-6-6-3274,1-2 3269,2-5-11,2-2-280,1-2 279,0-4-2107,1-1 2119,-1-4 16,0-2-699,9-20 683,-11 7 485,-12 11 1,-2 0-509,4-18-16,-4-3-28,-3-5 16,-3-2-21,-3-3-7,-4 0 6,-1-1-16,-4 1 27,-2 2 29,-4 4 21,-2 5 12,-3 5 0,1 7 28,-1 6 2354,-2 1-2416,6 12 1556,-2 1-1634,7 13 1087,0 4-1104,0 5 819,-1 7-813,-2 7 11,-1 6 0,-1 6-825,0 4 825,2 5-22,1 4 5,-1 5 17,2 3 6,1 4-1441,1 3 1435,2 1-6,0 1-16,3-1 11,4-2-12,4-4-22,6-3 6,2-5-17,7-5 23,4-5-7,6-6 12,6-4-11,5-5-564,4-6 592,1-4 5,3-5 12,-2-4-17,-2-7-841,-2-4 863,-2-8 6,-3-5 126,-3-5-121,-5-7 6,-4-7 205,-5-5-205,-6-7-6,-5-5 1,-5-5-12,-6 29 0,-2 0 3,0-1 0,-1-1-331,-1 0 0,0 0 336,-2 1 1,-1-1-6,-1 2 0,-1-1 8,-1 3 1,-2-1 28,-9-26 16,-1 4 11,-1 6 597,0 6-557,1 5 22,1 7-11,2 7-29,4 8 411,3 5-483,2 6 1040,0 8-1057,2 5 1609,0 10-1620,1 7 6,0 5-12,1 7-741,2 6 735,2 5 7,2 6-6,4 6-1,-2-29 1,1 2-695,0 0 1,1 1 682,0 1 1,1 1-26,0 1 1,0-1-29,0 1 1,0-1-40,-1 0 0,1 0-81,-2-2 0,0 0-129,-1-1 1,0-1-335,-1-1 1,-1-1-3772,2 28 4295,-3 1 0,-2-29 1,0-4-1</inkml:trace>
  <inkml:trace contextRef="#ctx0" brushRef="#br0" timeOffset="53580">6102 8951 22595,'2'-6'1087,"0"1"455,-2 5-1455,-7 37-77,3-10-1741,-8 34 1720,4-18-21,-2 4-69,-1 4-126,1 1-238,1 1-370,2 0-607,2 1-1340,3-4-5566,2-6 7702,2-8 0,-1-18 0,0-8 0</inkml:trace>
  <inkml:trace contextRef="#ctx0" brushRef="#br0" timeOffset="53940">6418 8697 22304,'-4'-6'947,"1"2"-962,3 4 624,0 0-389,-43 63-1342,32-36 1194,-12 11 1,6 0-77,33-8-232,1-11 316,10 1 102,-5-12-159,2-5 87,0-1-49,-2-6 145,0-2 62,-3-6 380,-1-3 16,-2-2-150,-1-3-166,-1-13-300,-5 5 89,-2-9-253,-5 10 416,-2-1-478,-3 2 51,-1 2-9,-5 2 92,0 2-24,-2 3-60,0 4 49,-7 0 889,4 7-753,-4 1 136,3 9 249,0 4 212,-2 7-103,-1 7-149,0 4-660,0 5-477,3 5-2069,2 3-1804,6 2 4511,3 4 0,3-21 0,1-2 0</inkml:trace>
  <inkml:trace contextRef="#ctx0" brushRef="#br0" timeOffset="54171">7283 8729 24618,'-49'-9'222,"0"-1"0,2 3 1,7 9-326,0 36 810,1 8-2645,19-21 1,1 1 1754,1 2 1,1 1 44,1 1 1,1 1 462,2 2 0,1 1-481,1 0 0,1 3-193,0 19 1,3 2-244,2-13 0,1 1 94,0 16 1,1 0 205,4-17 1,2-2-683,1 2 0,0 0 191,2 0 1,1 1-335,1 0 1,1 0-136,0 1 1,-1 1 1238,2 9 0,-1-4 0,1 5 1,-2-1-1</inkml:trace>
  <inkml:trace contextRef="#ctx0" brushRef="#br0" timeOffset="54319">6786 10414 15080,'-14'-41'818,"-1"-1"0,1 0 1,-5-17-1,4 2-582,9 18 1,3 1-1234,0-2 0,2 0 1224,2 0 0,2 0-6,0 0 1,2 1-205,1 0 1,2 0 158,1 2 0,2 0 160,0 2 1,0 1-233,2 1 0,0 1 41,14-25-50,2 6-39,1 8-16,0 7 217,1 6-308,2 5-94,0 4-158,2 6-206,3 3 855,3 3-1814,1 4-1752,2 2-6316,-7 2 9536,-5 1 0,-17 0 0,-6 0 0</inkml:trace>
  <inkml:trace contextRef="#ctx0" brushRef="#br0" timeOffset="54813">8398 8761 20813,'9'-61'683,"0"0"0,-1 7 0,-2 7-219,-3 9-156,-4 11 1214,-1 9-1531,-4 7 534,-2 6-603,-2 7-55,-11 21 44,2 4-398,-9 24 421,5 1 85,11-23 0,0 5 12,-3 13 1,0 9-1,2-4-1016,0 2 1,2 1 988,-1 3 1,0 5 0,3-4-21,4-3 0,3-3-32,0 3 0,3 0-27,2 0 0,2-1-21,2-1 1,3-1-46,2-3 1,4-2-60,2-3 1,3-2-978,2-3 1,2-2 816,3-3 1,2-3-133,3-1 0,1-3-491,3-2 1,1-1-385,2-3 1,2-2 1134,9 1 1,-3-4 0,4 2 0,0-4 0</inkml:trace>
  <inkml:trace contextRef="#ctx0" brushRef="#br0" timeOffset="75844">9244 9454 17067,'-4'-43'855,"0"-1"1,0 1-1,-1-9 1,0 4-587,-1 9 0,0 3 131,0 2 1,1 1-26,-4-15-750,0-10 722,5 24-16,0 5 745,2 5-830,0 4 409,-1 5-481,2 5 414,-1 2-509,0 4 875,2 3-1021,-1 0 67,0 5 6,4 11 5,1 5-5,4 14 16,5 23-1012,-2-6 976,-3-14 0,-1 0 14,2 23-880,-5-29 1,0 1 885,-1 0 0,0 1-6,-1 0 0,1 0 2,-2 1 1,0-1-1150,1 30 1147,-1-4 0,0-5 0,-1-8 11,0-5-50,0-9 62,0-6 660,0-7-661,0-5 29,0-6 55,0-4 1762,1-2-1784,0-10 1489,0-2-1533,1-10 10,0-3 0,1-5-22,1-6 17,4-22-1100,1 11 1089,4-16-6,-1 20 5,2 4-5,1 3 6,0 6-28,1 3 5,-1 6-34,4 0 12,-4 9-6,3 1-33,-4 8 0,2 3-12,3 3-28,3 4-16,3 3-40,1 3-38,4 2 409,0 1-555,1 3-141,0 0-151,-1 2-167,-2 1-225,-1 0-230,-1-2-725,-2 0 31,1-3-509,-2-3-371,1-3-173,-2-4-1282,8-5 4273,-9-5 0,4-6 0,-10-4 711,-2-3 1199,-1-4 420,-2 0 107,-1-4 502,-2 2-945,-1-1-347,-2 1-280,-1 1 178,-1 2-609,-2 3 1124,0-4-1634,0 8-135,-2-1-122,1 9-349,0 2 180,5 2 11,2 0 12,5 3-12,1-2-6,4 1 7,2-3-12,2 0 11,2-1 0,1-2 6,1-1-12,0-4 7,0-2 61,6-9-34,-8 2 23,3-6-1,-11 4 12,-3 0 22,-3-2 12,-3-1-6,-4 0 16,-1 0 12,-3 1 0,-2 2 16,-4 2-10,-3 1-18,-1 3-16,0 2-34,-1 2-16,-2 3-23,1 2-23,-2 1 7,0 4-1,-3 4-6,0 5 7,-2 5-35,-8 18-3397,0 10 3370,3 2-6,9 1-175,12-13 113,4-1-22,5 0-184,15 11-1076,3-14 1282,15 7 12,-3-18-31,6-5 36,5-4-23,-9-7 1,1-2 1922,21-3-1883,-18 0 0,0-2-866,18-8 804,-1-4 51,0-3 56,-3-2 33,-2-3 236,-4-2-185,-4-1 22,-5 0 6,-4-1 22,-5 0 52,-4 0-41,-6 1 23,-2 0 685,-6 1-679,-2 1 1051,-4 2-744,-8-9-302,-3 14-34,-7-6-22,-2 19-11,-4 2 1632,-4 5-1610,-19 11-55,8 1-696,-12 11 672,15-2-10,2 3-23,4 2 0,3 1 1,0 12-7,9-10-10,2 8 16,9-16-6,2-1 23,5-3-11,2-2-11,6-3 16,3-3-5,4-3 22,3-4 0,3-2 6,1-5 11,2-3-3174,-1-5 3213,12-14-45,-10 3 342,5-11-224,-7-5-45,-11 7-33,2-11 16,-10 11 12,-3 1-6,-1 2-2192,-2 4 2226,-1 3 140,-2 1-152,0 9-11,0 2-28,-2 7 2181,0 2-2231,0 0 119,-2 3-158,0 2 3397,-2 6-3398,-1 3 12,-2 5-56,-3 16-11,4-5-766,0 10 710,5-9-180,7 13 68,3-9-1,7 9-27,5-15-3128,7-3 3178,6-5-22,4-4-562,5-6 544,3-3 18,1-5 22,1-1 56,1-5 39,-1-3 51,0-5 33,-1-3 45,-1-3-1864,-2-3 1897,-3-1 46,-3-4 317,-4 0-284,-2-3 0,-3 0 1229,-4-3-1229,-2-1 12,-2-2 10,-4 0 24,-1 1 503,-5 2-275,-3-8 46,-10 10-264,-5 4 2858,-10 13-2936,-5 9 0,-7 9-18,-6 3-685,-5 10 652,-4 4-16,0 6-12,2 2 320,3 2-331,6 0-11,6 1-6,7-2-22,4 12 5,9-13-5,4 6 5,11-17-616,4-5 650,8-4-202,20-6 190,-4-8 26,-1-4 0,0-3-14,9-10-446,-13 5 0,-1-1 463,10-12-6,-1-1 28,-3-3-110,-4-3 88,-3-3-1854,-4-2 1860,-3-5-1,-5-2-95,-2-5 101,-3-3 633,-1-2-610,-3-1 21,-2 0 1,-2 3-318,-2 5 357,0 7 22,-2 8 23,-1 7-45,-2 8 234,0 7-223,-1 4 344,3 5-467,-2 2 1147,2 7-1152,-1 3 27,-1 9-22,-1 6 6,-2 8-6,-1 28-11,2-5 1487,3-17 1,1 2-1550,1 22-589,2-29 1,-1 1 563,1 0 0,0 1-54,1 0 1,0 1-98,0 0 0,1 0-194,1-1 1,0 0-317,0 1 0,2-1-1098,0-2 0,2 0 1857,1 3 0,1-2 0,1 2 0,2-4 0</inkml:trace>
  <inkml:trace contextRef="#ctx0" brushRef="#br0" timeOffset="76284">12593 8951 16020,'47'-16'-1249,"0"0"0,11 1 0,-2 5-1623,7 8 2872,-14 1 0,-2 0 0,-8 1 0,-1 0 0</inkml:trace>
  <inkml:trace contextRef="#ctx0" brushRef="#br0" timeOffset="76466">12849 9194 25320,'10'5'-745,"8"-3"-3261,15-7 0,5-3 577,24-4-1085,-20 4 0,-2 0 4244,11-3 1,-23 5 0,-12 2 0</inkml:trace>
  <inkml:trace contextRef="#ctx0" brushRef="#br0" timeOffset="76727">13696 8846 24609,'13'-5'-661,"9"0"286,26-1-929,7-1 665,-14 3 0,3-1-1249,0 1 1,0 0 988,-1 0 0,-1 1-642,-5 0 1,-4 2-2482,4 0 4022,-4 1 0,-16 0 0,-3 0 0</inkml:trace>
  <inkml:trace contextRef="#ctx0" brushRef="#br0" timeOffset="76909">13803 9045 24424,'-23'24'-252,"0"0"0,10 12-347,50-40-398,22-4-3605,-4-2 2535,5-1 378,-28 5 0,0 0-666,0-1 0,0-1 2355,5 0 0,-3 0 0,4-1 0,-3 1 0</inkml:trace>
  <inkml:trace contextRef="#ctx0" brushRef="#br0" timeOffset="77493">14717 8707 18089,'0'-4'4896,"0"1"-639,0 3-4235,-35-19-11,24 22-5,-26-10 27,27 43-27,3-5 0,-2 14-23,3-11-6,2 0 1,2 1-831,0 0 842,1 1 5,0-1 6,1-1-5,0-3-1,0-2 210,0-5-221,2-4-5,-1-1 27,2-9-5,-1-2 56,1-7-11,1-2 95,5-7-101,0-2 655,5-9-643,-2 0-12,3-4 17,1-4 0,2-2 33,11-18-49,-4 11-1058,9-12 1057,-8 18-27,-2 2-661,0 5 665,-2 3-32,3 2-46,-4 7 6,5 4 28,-8 10 948,-2 6-964,-3 6-18,0 6 17,-1 3 746,0 4-762,-2 3-845,-1 2 817,0 0-197,4 14-58,-1-13-261,15 20 230,-5-26-1002,10 4 1096,-4-17 74,1-4 78,1-5 51,0-3-1,1-4 381,-1-5-302,1-3 145,-1-7-28,-3-2 1,0-3 5,6-8-52,-7 5 0,-3 0 81,-1-6 5,-3 1-801,-1 0 789,-4 0 27,-2 3 19,-3 0 27,-2 4 12,-3 2 975,-2 3-998,-1 4 1065,-3-2-1110,1 6 415,-2 0-471,1 4-10,0 3-1,1 0 202,0 2-325,-1-1-96,2 1-699,-2 0 269,0 0-325,2 2-724,-1 1-3818,1 4 5421,0 2 0,0-3 0,0-1 0</inkml:trace>
  <inkml:trace contextRef="#ctx0" brushRef="#br0" timeOffset="78748">15633 8922 7806,'-2'-3'5668,"1"0"2168,1 3-7187,-4-61-5703,3 41 5328,-1-15 0,0 3 1166,2 22-981,1 1-95,-1 3-89,0 2 850,0 2-935,0 1-156,-2 7 5,1 2 3220,-3 8-3158,-3 16-55,1-4-24,-3 14-5,2-8 162,1 0-168,1 1-11,2-1-5,1-1-1,4-2-5,3-2 22,3-2-4,5-4 54,14 2-10,-5-9 16,11-1 28,-7-11 17,2-3 0,0-5-646,-1-4 641,1-5 5,-1-4 5,-1-3-5,0-3 17,-2-3 47,-6 0 1,-1-1-82,2-9-3010,7-21 2988,-18 25-17,-3 1-6,-1 0-10,-3 2-7,0 2 465,-1-8-454,-1 6-44,0 2 296,-1 12-324,0 9 3325,1 3-3958,1 2 348,-1 6-40,2 3-123,3 9-180,1 2-184,3 6-302,0 4-371,-2 4-850,0 2-2617,-3 4-3382,-2-5 8362,0-3 0,-1-15 0,0-6 0</inkml:trace>
  <inkml:trace contextRef="#ctx0" brushRef="#br0" timeOffset="79290">16254 9214 16535,'27'-45'300,"1"0"1,-3 4 0,-5 6-94,-9 13-22,-1-1 1187,11-28-1282,-7 16-23,9-24-11,-10 22-6,1-5-16,0-4-17,-1-3 5,-4 12 1,-1-1 10,5-20-14,-6 20 1,-1 0 36,-2 5 0,-2 0 163,0-22-85,-4 4-22,-2 20-22,-3 20 1038,-3 6-1122,1 3-17,-4 6 5,0 6 17,-4 8 1844,-4 8-1850,-2 8-5,-2 7-28,0 6 12,2 5 4,1 3 7,3 4-1,3 1-16,5 1-214,4-3 208,4-2 23,7-5-29,3-5-28,17 10 23,0-18-261,8-8 1,6-4 279,-6-13 0,2-4 0,6 4 1,1-3-4,-5-7 1,0-5-6,3-5 0,-2-2 28,23-8 0,-21 3 0,-1-1 6,14-12 2,-18 4 1,-2-2 2,16-16 6,-19 13 0,-3-4 2,-4-5 1,-3 0-6,-6 6 0,0-1 22,4-25 1,-2-2-26,-8 22 0,-2 1-391,0-12 0,0 1 397,-4 13 0,-1 3 16,-4-30 23,-3 5 6,-5 6-12,-5 8 29,-2 7 1110,-1 7-1127,-1 6 885,1 6-874,-3 4 654,9 6-694,-3 2 1549,10 7-1570,-1 5-1,-2 8-6,-1 7-1744,-2 6 1739,-1 8 17,0 6-642,5-5 1,1 2 610,2-8 0,1 2-14,-1 13 0,1 0-9,3-10 1,1 0-96,2 19 1,3 1 19,-1-14 0,3 0-99,2 3 0,2 3 0,1-5-616,1-7 1,2-1 549,5 9 0,1-3-474,14 8-1832,4-8 734,2-5-3555,2-7 5404,5-3 0,-22-13 0,0-3 0</inkml:trace>
  <inkml:trace contextRef="#ctx0" brushRef="#br0" timeOffset="79547">17563 7987 24393,'29'33'33,"-1"0"1,1 0 0,12 15 0,-3-3-23,-16-15 0,-1-1-8,1 3 0,-1 1-3,0 2 0,-2 0-6,0 2 0,-3 1-677,0 1 1,-3 0 626,-3 2 0,-1 1-793,-3 1 1,-2 1 655,-3 0 0,-3 1-110,-3 0 1,-3 0-224,-3-1 0,-3-1-505,-3 0 0,-5 0 1031,-6 5 0,0-4 0,-3 3 0,-2-2 0</inkml:trace>
  <inkml:trace contextRef="#ctx0" brushRef="#br0" timeOffset="80539">18675 8125 16327,'3'-4'2921,"-1"0"1579,-2 4-4518,33-37 5,-29 29 7,21-25 15,-41 41 29,-6 4-51,-8 4-513,-7 3 582,-7 4-17,-1 0 1,-1 1-29,-10 7-496,13-7 0,3-1 485,10-2-22,9-2 16,8-3 12,6-2 5,5-1 34,5-1 0,5-1-6,5-2 39,20 2-44,-2-5 22,31 2-6,-4-7-546,0 1 508,-10-2-18,-21 0 1077,-5 0-1054,-6 0-6,-3 0 0,-6 0 1,-3 0-1,-2 0 927,-2 1-943,-3 1 21,0 1 12,-2 1 34,-2 3 61,-9 8-89,1-1-23,-8 7-22,5-4 0,-3 3-1,0 0 12,0 2-400,0 1 400,1 1 0,1 0-5,1 0-12,2 0-6,4-1 7,3-3-7,3 0 6,3-4 1,2-1-1,2-3 17,3-2 5,2-2 12,2-2 417,10 1-428,-3-2 5,14 1-11,-11-3 11,5 1 6,-9-2-23,-2 1 1,-1 0-1,-3 1 6,-2 1 22,-3 2 23,-2 3 11,-3 3 0,-5 2 6,-6 4 11,-7 3 55,-4 1 1,-5 3-62,5-4 1,-2 1-773,-4 5 1,0-1 743,-10 14-5,19-15-12,5-1-16,5-1 5,4-2-5,4-2-1,2-1-16,1 0-11,3-2-23,3 0-465,14 3-710,1-6-4847,16 2-3764,-6-9 9446,1-3 0,-15-2 0,-6-2 0</inkml:trace>
  <inkml:trace contextRef="#ctx0" brushRef="#br0" timeOffset="87203">15477 3426 18599,'16'-4'-101,"8"-1"34,30-3-2091,4 2 2097,3 0-1772,1 1 1771,-2 1 1,-4 1-29,-5 2-16,-5 0 5,-7 1-1600,-7 0 1511,-8 1-23,-8 1 118,-7 1 661,-5 1-470,-9 2 60,-8 2-72,-12 3-33,-10 3-1,-11 2 364,6-2 0,-4 0-286,-8 2 1,0 0 502,0 0 0,-1 1-491,11-4 0,-1 0 0,4-1-42,6-2 0,3-1-448,-8 3 0,3-1 498,1 2-36,10-3 386,10-2 75,11 3-264,11-5-90,11 3 46,11-5-1469,8-2 1459,8-1 1061,9-3-1435,4-3 89,-27 2 0,0-1-571,1-1 0,0 0 743,0 0 1,0-1-34,-2 0 1,1-2-738,9-3 0,0-1 826,16-7 347,-23 6 1,-2-1-280,2-5-81,-9-3-32,-9 0 152,-12-27-474,-9 17-88,-11-19-39,-5 24 60,-3 0 41,-4 3 123,-1 2 100,-1 1 403,-9-1-110,11 6 50,-5-1 46,15 9-69,5 3 1803,2 1-2190,6 3 2854,2-1-2785,6 11 1131,2 0-1321,5 11-34,4 1 15,2 3-25,2 3-20,1 3-83,1 1-60,-1 5 131,0 1-3039,-4 3 2723,-3 2-342,-4 1-707,-4 0-5920,-2 19 7542,-5-13 1,2-7 0,-2-21 0</inkml:trace>
  <inkml:trace contextRef="#ctx0" brushRef="#br0" timeOffset="87637">16777 3464 19076,'0'-3'1500,"0"0"508,0 3-1242,-32 76-6154,24-45 5470,-7 15 1,2-1 39,17-19 895,2-2-929,2-2 967,0 5-1055,-3-10-217,0 4 178,-4-12 107,-1-2 71,-1-3 3449,-1-3-3056,-3 0-12,0-4-253,-1-1 452,0-5-630,-1-3-50,1-2-84,0-4-5,0-13-197,3 3-872,0-12 1093,5 7 45,3-2-405,4 0 594,5 0 81,3 3-3,14-6-121,-4 12-10,9-2 12,-9 16-14,11 5-65,-9 3-47,9 7-92,-11 3-92,-1 6 2,2 2-53,-2 3-87,1 1-2653,7 13 2483,-10-7-74,6 10 111,-13-9-354,-1 0-205,0 0-322,-2-2-423,-1-1-724,-1-2-937,0-2-4256,4 3 7632,-6-8 0,0-1 0,-7-9 1</inkml:trace>
  <inkml:trace contextRef="#ctx0" brushRef="#br0" timeOffset="88439">17400 3707 12577,'0'-3'6325,"1"0"-40,-1 3-5893,-13-50-605,10 37 116,-9-36 15,13 48 650,10 0-229,11-1 133,5 0 10,8-3-110,-6 0 230,16-6-596,-10 1 608,8-4-562,-16 2 98,-3-1-40,4-9-229,-6-4-91,-3 0-44,-9 0-122,-7 8-98,-3 0-17,-7-5-185,0 6 51,-7-4 303,0 10 198,-1 1 86,-1 1 749,-1 2-482,0 2 63,1 2-26,-7 1-108,6 2-82,-5 4-120,8 3-20,1 5-71,0 4-47,1 2-56,2 4 217,2 3 161,1 3-72,4 1-628,1 1 538,5 1-40,3 0-3215,6-1 3150,3-1-2100,4-1 1995,4-3-473,18 5 633,-7-10 22,13 3 61,-11-12 68,0-3 76,1-2 30,-2-4 6,1-2 23,-2-4 9,-2-3-53,-4-9 1,-1-2 55,0-5-77,14-18-53,-33 17 1647,-2 1-1878,-1-2-42,-1 1-30,-2 2 2827,-1-5-2843,-1 8-33,-1-1 1022,-1 10-930,-2 3 596,-1 2-497,1 3 212,-1 0-50,0 4 136,0 1-8,0 5-48,0 3-14,1 4-35,0 3-93,1 3-119,2 2-84,1 0-134,4 12 29,0-10 68,5 6-3373,2-13 3426,3-2 89,3-2-75,3-2 202,2-3 63,3-2 62,1-3 48,2-2 57,-1-1-13,-1-5-2,-2-1-25,-2-4 1,-4-2-66,-2-2-30,-1-10-154,-7 5-61,1-9-40,-8 9-99,0 0-26,-1 1 3238,0 4-3272,-1 2 245,0 4-237,-2 3 38,-1 6 258,0 3-29,0 8-52,2 1 5,1 3-18,4 1-1,2 1-16,5-2-5,4-1-140,4-1 89,2-2 93,2-2 71,0-2 16,2-1 60,0-3 67,9-2-4,-9-1-4,4-4-114,-14-1 6,-2-3-20,-5-2 2,-2-8-139,-5 3 9,-10-17-92,-1 10 7,-9-9 91,3 8-9,-10-5 13,7 8 16,-4-3 23,11 12-25,3 1-101,4 4-82,2 1-97,3 2-121,0 1-199,4 3-449,2 0-456,5 5-868,3 0-1865,5 2-3588,-2-1 7879,1-2 1,-9-2-1,-2-3 1</inkml:trace>
  <inkml:trace contextRef="#ctx0" brushRef="#br0" timeOffset="88954">18987 3484 17248,'3'-5'3455,"0"1"529,-3 4-4071,23-28 41,-19 29 18,16-18 13,-25 38 0,-1 2-84,-1 2 47,0 2 57,-3 1-8,0-1 2,-2 0 0,-1-1-1,0-1 9,-1-2-6,-1-2 0,0-1 12,1-5 11,1-3 62,3-4 11,1-3 18,3-2-6,2-5-30,1-3-9,1-6-6,1-5 0,1-5-12,3-6 7,3-5-756,4-6 777,2-5 9,-1 8 1,1 0 1,8-20-820,-6 19 1,0 2 842,8-12 6,-1 6-7,-1 7-80,3 0-9,-9 14-22,2 2-1,-7 13-20,-1 3 16,1 6 4,2 5-8,6 20 5,-3-1 64,4 16-66,-6-7 5,-1 3-1,1 1-6,1 1 3,0-2 12,2-1-9,3-4 5,2-2 6,3-5-5,3-4 0,1-4-6,2-5 0,-1-3-6,0-5 6,-4-3 6,-1-3 1553,-3-5-1564,-1-3 10,-2-6 7,-1-3 10,0-5 6,-3-2-6,-2-6-423,-3-3 418,-3-3 6,-3-4-1,-1-3-2980,-2 1 2969,-2-1-11,-1 3-1687,-1 4 1687,0 5-165,0 4 143,-1 7 199,1 3-390,0 6 2036,1 4-2367,0 2 3003,1 5-3489,0 3 63,1 3-797,1 5-913,5 1-2017,4 4 4694,6 2 0,-5-8 0,0-1 0</inkml:trace>
  <inkml:trace contextRef="#ctx0" brushRef="#br0" timeOffset="89330">20126 3446 16700,'-43'-21'97,"-1"1"0,5 1 0,4 8-390,9 18 316,1 4-12,2 2 1476,3 3-1504,3 2-5,4 1-6,3 2 5,4 0 18,4 0-40,6 9 1113,2-8-1080,9 4 29,1-11 1942,19 1-1959,-6-7 16,14 2-4,-11-7-1,0-3 2605,-1 0-2588,-2-3 11,-3-2 11,-3-4 163,4-14-151,-14 6 10,3-11-44,-15 9 23,-5-2 10,-3 0-16,-5 0 11,-4 1-22,0 2-17,-4 1-3134,1 2 3134,0 3 484,1 3-675,-5 3-240,4 7 89,1 3-101,5 7-100,8 2-79,1 1-95,3 1 2120,5 9-2860,2-6-772,6 7-1433,2-9-3330,0-2 7008,-1-2 1,-5-6 0,-4-3 0</inkml:trace>
  <inkml:trace contextRef="#ctx0" brushRef="#br0" timeOffset="90089">20649 3619 24341,'0'-52'414,"-1"1"0,2 3 0,-5 11-457,-10 21 337,-1 4 3,-2 3-46,-3 4-14,-3 3-5693,-3 3 5511,-2 4-783,-2 5 1052,1 4 756,0 3-1013,2 2-56,3 2-69,4 2-70,4 0-38,5 1-75,5-1 12,3-2 69,5-2-24,6-2 40,6-2 77,7-2 66,6-2 48,25-2 67,-8-4 44,16-4 1467,-16-6-1361,0-3-29,-2-4-50,11-14 2232,-16 3-2379,-12 0 1,-3-4-28,-3-27-121,-3-3-2570,-16-3 2477,-6 14-7,-5-2-131,-2-1 198,-1-1 51,1 2 188,-4-12 93,1 10-119,1 5 31,4 16 3,5 17-22,2 4 688,1 5-714,1 1 40,-1 6-10,1 3 391,-1 7-456,0 20-66,1 18 3,2 5 1,1-25 1,1 0-284,4 18 108,2 2-10,1 1 28,1 0-1341,3-1 1309,1-1-982,3-5 570,0-11 0,2 0 153,6 5-123,-1-8 1,0-4 1604,-1-12-1582,5-1 254,-8-12-129,6-7 557,1-10 100,-2-2 27,-5-7 1514,-9 3-1484,-4-3 1604,-1-2-1601,-1-2 29,-2 0 8,0 1 39,-1 3 721,0 3-286,-2 0 168,-1 5-845,-1 3 12,-2 8-74,1 3 63,1 3-25,1 2-58,2 3-19,2 2 38,4 0 23,6 0 34,15 2-39,-2-2-3439,12 0 3423,-7-5 78,0-1 31,0-2-19,1-1-15,8-5-14,-11 0-27,4-7-7,-15 2-7,-3-4-15,-2-12-74,-6 3 3436,-3-19-3448,-6 14 2,-3-6 26,-3 12 43,-2 3 52,-2 2 198,-11 0-104,4 7 9,-9 0 6,4 8-10,1 1-31,-3 2-27,4 3 3,-6 11-59,9 1-33,-10 36-55,18-17-28,-2 23-1268,14-20 1202,6 1-34,7 0-21,9 0-70,7-1-52,6-3-85,5-3-3213,3-3 2470,1-3-1743,1-3 2376,3 1 1,-24-12 0,0-2 0</inkml:trace>
  <inkml:trace contextRef="#ctx0" brushRef="#br0" timeOffset="92787">10334 10697 14908,'0'-7'4061,"0"2"-1491,0 5-2390,-12-61-1,6 43-81,-1-16 0,-2 4 143,2 25 28,0-1 61,-1-2-32,1-1-43,-1-3-38,2-2 0,-1-1-15,1-3 175,0-9-154,3 6-3449,-1-5 3405,4 9 27,0 3-6,0 0-6,1 3-9,1 0 90,3-1-29,1 0 3328,-1 0-3414,0 4 44,-3 3-121,0 2 24,-1 2 73,0 7-186,0 3-28,2 10-6,0 5 14,3 29-26,-2-5-980,-2-13 1,1 0 977,-1 22-78,0 3-2543,-2 3 2704,1-31 0,-1 1-5,-1 13 0,0 4-519,0 2 1,-1 0 521,0 0 0,0 0-4,0-4 0,0-3 18,1 13-32,0-5 6,2-9 820,1-7-854,1-9-7,0-8 2606,1-7-2611,-1-6 1877,0-4-1862,0-6 760,5-12-289,5-17-69,0-3 8,1-10-7,-3 9 25,3-21 34,2-3-54,0 1-665,-5 26 0,-1 3-988,3 0 1050,3-4 31,-5 16 43,-1 5 58,1 3 80,0 4 49,3 2 102,3 2-93,2 1-47,15 8-92,-6 0-56,22 17-111,-11 3-102,0 3 993,4 9-1095,-19-16 18,5 5 11,-9-10-127,5 3 136,-5-8 48,3 3-323,-4-10 541,-6-2 90,3-3 93,-6-4 5,0-9-130,4-30 0,-2-7 216,1 5-146,0-7 1,-2 3 169,-4 22-223,0 2 183,1-3-169,-2 10 34,-2-3 146,-3 14-36,-1 0 383,0 5-554,0 0-54,0 7 29,0 0-11,0 5-4,0 1 16,0 0 3,3 2 31,2-2 7,13 4 79,-1-6 11,10 2 16,-3-8-52,2-3 6,2-1-5,0-4 18,0-2 15,-1-5-3414,-1 0 3398,0-4-16,-3 0-318,-1-2 391,-2 0 12,-4-1 190,-3-16-184,-7 12 10,-3-13-21,-7 17 4,-4 1 35,-4 1 10,-3 1 19,-2 2 4,-3 1-6,0 3-22,-2 2 3237,-1 3-3202,1 2-38,-2 1 20,-8 8-53,7 1 5,-7 8 10,12 1 544,0 5-706,3 19 1,3 3-9,1 1-772,2 2 1,5-3 744,13-12-2874,7-1 2814,6-2 8,5-2-315,4-3 416,4-3-116,23 2 74,-8-9-369,-16-6 0,1-2 261,19-2-96,1-3-50,3-4-36,2-3 3,2-5 4,1-4 211,-30 8 0,0-2-525,13-6 0,-1-2 659,-11 4 1,0-1 33,8-4 1,-2-2 1607,7-10-1532,-6-1 73,-8-2-299,-7-1 360,-9-1 17,-6 0 861,-5 2-609,-11-10-230,-1 13 2339,-9-6-2423,0 16 526,-14 2-598,4 7 378,-10 2-407,6 9 7,-2 5 16,-15 11-62,12 2-762,-8 9 745,18-3-16,3 2-150,4 3 166,4 2-16,4 2 5,4 0 1,4-1 5,1 0-11,5-3-1,3-3 7,6-3 690,4-3-691,4-4 0,4-4 1,2-5 10,2-3 12,1-4 11,3-5 11,-1-3-22,0-6-1969,-1-3 2013,-1-2 18,-3-3-706,-3-2 728,-2-1-104,0-14 115,-6 9-17,0-8-17,-9 12 18,-1 2-1,-2 2 6,-1 3 2856,-1 3-2867,-1 4 1259,0 2-1276,0 4 361,-1 3-417,0 2-68,-1 1 29,0 2-6,-1 3 6,-3 4 22,0 6-34,-2 4-134,-3 16 56,4-6-146,1 25 130,8-21-35,3 10-10,5-14-40,4-1-51,3-2-61,4 0-72,2-3-63,5-1-391,5-2 392,3-4-901,6-5 1019,3-4 77,6-4 101,2-6 74,4-4-1540,0-6 1657,1-5 50,-3-4 57,-2-3 78,-6-3 73,-5-1 28,-6-1 27,-7-2-5,-7-1-203,-5-1 135,-6 0-27,-4-1-17,-5 1 28,-1 2-28,-4 0 11,-1 3 186,-12-4-242,1 11-72,-8-1-34,2 17-17,-6 2-34,-5 8 6,-4 4-1042,-6 8 1020,0 6-6,-1 2 11,2 5-99,5 1 83,3 4-12,7 0-17,4 1-55,5 14 61,9-13-6,6 9-5,8-20 1086,7-3-1080,5-5 10,4-5 23,4-4-22,21-6 11,-9-7 5,17-5-272,-13-8 278,2-4 11,-4-7 0,0-3-5,-14 12 0,-1-2 364,14-13 0,-3-1-353,-1-6-6,-4-5 17,-3-2 0,-4-3-920,-6-5 926,-5 1 5,-4 0 17,-5 3-6,-3 5 18,-5 5 74,-28-11-103,11 28 388,-21-7-410,21 32-6,0 6 696,1 4-713,1 6 6,2 3 0,1 5 6,3 3-6,1 4-6,4 2 1,2 5-12,4 2 1746,1 4-1768,5 2-462,2 3 417,5 0-1645,2-1 1583,2-1-39,3-2-2462,1-2 2406,3-2-57,1-1-77,3-5-797,3-3 332,2-4 22,3-4-7192,23 4-614,-15-11 8624,10 2 0,-33-14 0,-9-2 0</inkml:trace>
  <inkml:trace contextRef="#ctx0" brushRef="#br0" timeOffset="92980">13747 10312 19955,'-7'-5'2464,"1"2"-2066,6 3-762,0 0 16,65-31-4424,-28 26 4374,8-10 1,1 3-785,3 19-419,0 1-2633,-3 1 4234,4 1 0,-25-4 0,-1 0 0</inkml:trace>
  <inkml:trace contextRef="#ctx0" brushRef="#br0" timeOffset="93154">13903 10661 25416,'56'-19'-1897,"0"0"0,-3 1 0,-4 3 1897,9 1 0,-26 6 0,-3 0 0</inkml:trace>
  <inkml:trace contextRef="#ctx0" brushRef="#br0" timeOffset="93796">15150 10318 14341,'-4'-9'3949,"0"1"-1906,4 8 35,0 0-1621,-18-31-440,17 35 259,-10-1-254,22 54-33,-2 1 112,-4-17 0,-2-2-95,-1 8-3236,-1 15 3230,-4-21 5,-2-2-428,-3-4 451,0-3 0,-1-5 22,0-6 426,-2 0-263,5-12-11,-1-1-73,5-12-79,0-5 333,2-6-332,-1-5 5,2-4 22,3-6 7,3-3 418,3-5-442,5-4-1293,2-5 1282,4-2 45,3 2 1,1-1-71,-8 19 0,0 1-6,9-16 1,1 3-464,1 7 461,-2 8 5,-1 5 2504,-1 5-2515,-1 5-11,-2 4-5,1 4 1,-1 1-46,0 6 1814,-1 3-1792,0 5 12,0 4-24,5 16-21,-6-4 820,4 13-888,-8-7-73,-1 2-84,-1 3-151,-1-1-235,-1 1-1302,1-1 232,2 0-1417,2-4-5797,0-4 8956,-1-7 0,-7-12 0,-3-4 0</inkml:trace>
  <inkml:trace contextRef="#ctx0" brushRef="#br0" timeOffset="94629">16160 10561 14303,'0'-6'5305,"0"0"-3088,0 6-295,0 0-1917,-15-36-10,11 30 38,-4-22-5,17 34-5,6 3 5,2-7-6,3 0-5,4-1 11,2-1 5,0-3 7,1-2 16,-4-4 5,-1-2 6,-3-3 6,-3-2 11,-2-2 118,1-14-101,-6 7-430,-1-10 408,-7 10 5,-1 0 11,-3 0 17,-3 2-6,-2 1-69,-8-5 53,2 9 55,-14-4-83,9 15-6,-19 0-28,13 10-17,-9 4 11,9 6-16,0 6-6,1 4-3195,2 3 3189,1 4-5,1 19-668,10-9 640,1 14-141,22-1 57,2-13-34,16 9-6,0-21 6,7-1-1778,3-5 1750,3-3-44,0-5-556,2-3 421,2-5 1047,0-3-1204,1-3-22,-1-3 39,-1-5 112,-4-3-1084,-3-3 1297,-5-2 90,-4-2 1776,-3-1-1615,3-15 24,-9 7 310,3-11-283,-11 9 34,-1-1 461,-2-1-394,-1 1 50,0 0 3164,0-6-3029,-3 12 44,-1-3 337,-4 13 323,-1 7-872,-7 0 265,0 7-495,-6 5 208,1 2-207,-2 6-12,1 2-6,1 4 17,1 2-11,3 2 0,1 3 0,4 1-11,1 1 5,6 10 1,2-10 5,5 5-11,2-13-1,2-4 12,3 0 0,4-4 6,1-2 0,4-4-12,2-3 6,0-2 6,-1-3-1,-2-2 12,-1-4 45,5-12-1,-10 4 34,4-7 96,-11-4-90,-4 6 6,-3-8 5,-5 10-6,-1 3 6,-2 2-17,-1 3-16,-1 3-23,-3 3-34,1 3-33,-2 1-23,-4 10 17,2-2 17,-2 10-22,6-1 11,2 2-17,2 1 17,5 0 11,1-1-12,6-1 18,3-1-6,4-2 11,16 2-5,-5-6-12,15 0 1,-9-7-2685,2-2 2690,2-2 0,1-2-316,-1-4 327,1-4 11,-3-3 12,-2-2 5,-5-2 6,-5-3 5,-5-2 29,-6-2 10,-6-1-21,-4-1-7,-6-1-16,-4-1-6,-7 1 23,-4 1-6,-3 2-17,-2 4-17,-1 2-161,0 5 111,0 3-33,1 4-107,2 3-236,3 3-526,1 6 652,4 3 278,1 8 0,6-8 0,1 1 0</inkml:trace>
  <inkml:trace contextRef="#ctx0" brushRef="#br0" timeOffset="97836">18159 10326 18977,'9'-55'915,"0"-1"0,-1 5 0,-2 9-630,-5 22-83,0 5 194,-1 4-340,-2 4-70,0 3-177,-2 5 207,2 5 12,-1 7 138,0 6-155,0 5 6,0 6-395,0 5 389,-1 3-5,1 3-6,0-8 0,0 0-17,-2 19 11,1-9 1,0 0-1,-2 5-624,0 8 635,1-23 12,2-8 28,-1-4 56,0-5 44,-1-5 46,0-5 5,-2-2-34,1-4 326,-2-4-320,-2-12 560,2-2-667,-1-12-5,5 3-724,2-6 735,1-2 11,1-7-1536,1 10 1,1-1 1592,0-19-63,0 18 1,1 0-496,4-28 535,-2 20-17,1-8-6,-2 26-16,0 6 399,-2 6-495,0 5-33,-1 3 3041,1 3-3025,2 2 24,2 3 27,5 3-6,3 5-21,6 4 759,4 4-755,2 4 7,4 2 5,1 2 22,1 3-27,0-1 16,0 2-11,1-1-3,-8-10 0,0 0-742,12 8 757,13 5-18,-18-16 0,-2-5-16,-3-3 16,-3-5 29,-4-3 5,-3-4 22,-4-4-27,-4-4 5,-2-7 0,-3-4 17,-2-5 0,-4-5-466,-3-2 471,-5-3-5,-4-2-6,-4-2-16,-2-1-6,-2-1-1,-1 0 7,-6-12-23,9 17-11,-2-7 18,12 16-108,5 11 661,2 2-795,7 11-101,3 4-151,6 6-213,5 4-314,5 6-1988,17 17 884,-6-5-1586,-5-1 1,1 2-1512,2 4 5215,5 8 0,-25-26 0,-5-7 0</inkml:trace>
  <inkml:trace contextRef="#ctx0" brushRef="#br0" timeOffset="98203">19291 10439 12107,'2'-3'6408,"-1"0"-1983,-1 3-3971,-17-60-85,6 40-237,-1-13 0,-3 2 64,-2 23-62,-3 3-44,-1 3-6,-2 2-56,0 5-17,-1 2-6,0 7-33,-5 11 34,9-2-12,-1 9-10,14-8 4,3 0 1,6-1 11,12 5 17,1-7-404,12 2 404,-2-11 16,3-2-10,2-2-7,1-2 52,16-3-860,-12-2 854,10-3 27,-17-2-92,8-8 160,-12 0-5,3-5-1,-13 1-5,-4 0-18,-3-3 334,-3-2-378,-3-2-17,-7-1-22,-3-1 61,-21-10-740,3 8 645,-16-4 1,9 13-12,-19-2 0,13 7-45,-8 0-78,21 9-45,7 2 682,6 2-1366,5 9 386,5 0-481,4 10-392,6-2-3623,15 13 4962,3-4 0,-3-4 0,-6-10 0</inkml:trace>
  <inkml:trace contextRef="#ctx0" brushRef="#br0" timeOffset="99013">20138 10361 18285,'0'-7'3198,"0"1"-2407,0 6 278,0 0-721,-21-64-1925,-4 40 1655,6-12 1,-2 4 50,-20 22 362,-18 8-396,9 5-56,17 0 1,-3 1-733,0 5 1,1 2 709,-17 8-12,18-6 1,2 2-17,-6 9 0,7 2-11,5 1 633,10 1-656,6 0 0,5-2 208,8-2-191,5-2-28,23 4 17,2-9 958,20 1-986,-2-11 14,-9-4 0,3-1 44,-11-2 1,1-1-876,11-1 0,-1-2 895,15-8 12,-6-5 4,-6-6 15,-21 3 0,-2-3 25,7-14 1,1-16-671,-22 12 676,-5-2 0,-3-2-12,-7-1 18,-2-2 5,-4 1 16,0-1 1,-2 4 6,2 2 567,-3-6-539,4 17 21,-2-4 1669,5 20-1707,0 3 641,2 4-754,0 4 961,2 2-994,0 1 167,0 5-151,0 3-10,-3 18 16,2 0-2,2 10 0,1 4-32,3 8-531,0-8 0,2 0 509,7 9-33,3 1-17,1 1-56,1 0-50,0-1-74,-1-2-95,2-1-128,0-5-106,1-4-152,3-6-219,0-5-1927,13 1 1059,-8-12-280,8 1-72,-9-13 290,-1-1 629,2-4 722,-1-3 694,-1-4 510,-3-4 520,-3-2 388,-2-3 178,-2-3 79,-1-1-157,-2-4-190,0-1-180,-2-1-190,-2 1-156,-2 3-136,-3 2-128,-1 4 498,-10-4-1002,2 10-66,-7-2 1023,6 11-1114,1 2 237,2 1-254,2 0 12,2 3 5,0 3 0,4 3 16,9 7-4,3-4-7,10 4-5,1-7 0,4-2 11,3-1-413,2-3 413,-1-1-5,-2-1-3261,-2-2 3266,-3-2-888,-4-3 899,-3-3 6,-5-2 6,-3-2 227,-4 0-233,-3-2 2944,-3 0-2955,-4-1 1435,-4-1-1390,-3 1 5,-7 0 6,-3 0-6,-3 2 28,-4 2-5,-2 2 28,-2 2 83,-14 2-128,10 4-402,-8 3 346,14 4 0,3 5-6,1 4-11,4 4 22,1 1-22,3 5-343,4 1 326,2 4-5,5 2 11,2 3-17,8 2 0,4 0-34,9-1-44,5 0-1310,8-2 1114,4-2-180,5-1-359,5-1-777,2-4-3283,3-2 4901,7-2 0,-27-11 0,-1-1 0</inkml:trace>
  <inkml:trace contextRef="#ctx0" brushRef="#br0" timeOffset="99586">21665 10089 18596,'-15'-45'155,"0"1"0,1 4 1,4 8-123,7 23-105,2 3 2364,0 2-2612,2 2 900,5 3-1756,5 3-1647,9 6-6452,1 1 8789,1 2 1,-10-6-1,-4-3 1</inkml:trace>
  <inkml:trace contextRef="#ctx0" brushRef="#br0" timeOffset="99779">21793 10609 18602,'-9'47'-15,"0"0"0,1-3 0,3-3-125,5 0-286,1 4-862,-3 5-3943,-6 3 5231,0-20 0,-2-1 0,-1 2 0,-2 1 0</inkml:trace>
  <inkml:trace contextRef="#ctx0" brushRef="#br0" timeOffset="101415">9258 12102 16616,'-3'0'4879,"0"0"-4106,3 0-750,7-58-907,4 39 884,-2-15 0,3 3 0,14 19 6,4 0-6,3 0 5,2 2 1,2 2 16,13 1 11,-16 3-6,9 2-2,-23 3 297,-5 2-278,-6 3 145,-5 4-136,-7 2-38,-7 4 5,-9 4 17,-8 2 13,-8 3-704,-5 1 705,-4 2 14,-2 0 15,1 0-23,4 0-10,4-2-4,6-3-24,7-3-2,3 2-10,11-9-26,2 2 14,7-8-31,4 1-15,1-3-5,3 0 1168,4-1-1143,0-1 7,4-1 8,1-1 8,3 0 21,1-1 21,2-1-24,0 0-13,2-1-29,0-1-7,-2 1-8,-3 0-6,-3 1 10,-3 1 10,-5 0 33,-1 2 17,-4 0 22,-3 8-22,-4-1-1,-5 6 1,-3-2-11,-3 1 11,-1 2 11,-12 9-17,7-5-11,-6 7 5,11-9 1,4-1-6,2 0 0,4 0-11,3-2 11,1 0 5,6 0 1,1-1-6,7-1 6,3 0-3398,5-2 3397,3 0-213,19 4 202,-7-4-5,15 3-443,-11-5 454,1 0-5,2 0-1,-1 1 0,-2 1-5,-3 1 11,-5 0 23,-6 1-12,-7 0 6,-7 0 3086,-5 1-3075,-8 0 291,-8 2-274,-8 0-11,-9 2-1,-6 1-10,-4-1 675,-3 2-726,-2-1-369,-15 7-1185,15-7-961,-10 6 2543,18-8 0,17-7 0,1-2 0</inkml:trace>
  <inkml:trace contextRef="#ctx0" brushRef="#br0" timeOffset="137224">3372 14867 14113,'46'9'414,"0"0"0,-2-1 1,-5-2-225,1-4-1229,8-1 1050,10-1-905,-7-2 0,3 0 756,-9 0 1,1 0-375,-4-1 0,3 0 0,-1 0 212,9-2 1,1-1-338,3 0 0,5 0 1,-2 0-355,-12 1 1,-2 0 0,5 0 83,-2 0 1,5-1 0,2 1 0,-3-1 0,-4 1 603,0 1 0,-4-1 1,1 1 302,13-2 0,0 0 0,-9 1 0,3 0 0,-23 2 0</inkml:trace>
  <inkml:trace contextRef="#ctx0" brushRef="#br0" timeOffset="137612">4082 15283 11541,'-42'18'810,"-1"0"1,1 0 0,-17 8 0,4-2-486,18-8 0,4-1 140,-23 13-191,14-6-145,14-4-101,11-4 1672,10 0-1644,13-7 90,32-1-124,4-10-1244,-8-1 1,1-1 1184,-1-3 1,1-1-26,3-2 1,2-1 134,3-1 0,3-2-174,0-1 1,5-1-1,-3-1-634,10-2 1,0-1 711,-7 2 1,3-1-1,-3 1-11,4-2 1,-2 1-4,-1 0 1,-1 0-12,-3 0 1,-1 0-380,-3 1 0,-1-1 399,-5 1 0,-1-1 14,-3 2 0,-2-2 22,-3 1 0,-3-1-270,20-20 312,-9-1 12,-10 0 103,-8-1-30,-9-1 50,-6 1 61,-8 1 420,-17-12-274,0 16 1125,-12-5-1052,6 21 1329,-10-2-1391,10 9-45,-5 0-67,15 9 2700,6 3-2868,3 1 560,4 1-755,2 1 1156,2 2-1101,3 4 115,3 4-87,7 7 17,6 5-11,6 5-3,-2-3 0,2 1-3423,16 15 3403,-12-12 1,-1 1-29,12 15-933,-15-9 0,-3 1 810,8 20-195,-15-18 0,-3 0-24,-5 20-206,-13 2-1093,-7-15 1,-3 1 1484,-1-6 1,-1-2-1,3-3 1,-1-4 0,-4 5-1</inkml:trace>
  <inkml:trace contextRef="#ctx0" brushRef="#br0" timeOffset="138184">8950 14614 18556,'-9'-59'1347,"-1"0"1,3 10 0,0 10-1146,-4 17 747,4 17-921,1 3 293,0 6-321,-6 24 0,0 7 0,-2 10-808,0 2 0,0 2 797,8-17 0,0 0-65,-1 18 0,-1 2 3,4-11 1,-1 0-54,0 14 0,0 0-51,3-15 1,1-2-79,0 1 0,0-1-89,1 1 0,-1-1-99,1-1 0,0 0-444,1-1 1,1-1 161,0-2 0,0 0-3491,5 26 2188,3-7-1965,6 0 2013,-4-22-339,4-3 2585,-6-21 0,-5-5 0,0-1 0</inkml:trace>
  <inkml:trace contextRef="#ctx0" brushRef="#br0" timeOffset="138823">8704 14908 9781,'-12'-42'1159,"-1"-1"1,0 1-1,-6-17 1,2 8 38,0 6-545,-1 5 232,4 7-174,0 4 745,3 6-1031,3 4-133,2 6 365,3 3-562,2 3 557,6 3-657,6 0 1003,7 2-998,9 2-3392,7-1 3387,10 3-7,-5 0 1,3 1-676,-7 0 1,0-1 686,16 2 0,0 0 0,-10-1 0,-1-1 5,3 0 1,2 1-907,1-1 0,1 0 906,2 0 1,1 0-307,2 0 0,0-1 303,2 0 1,0-1 206,2 0 0,-1 1-203,2-1 0,0-1 2,-1 0 0,0 0-5,1-2 0,-1 1 0,-1-2 0,0 0-3,0 0 0,-1-1-280,1 0 1,-1-1 285,1 0 0,0 0-1,2-1 1,0 0 5,1-1 0,0 1-8,3-1 0,0 0-187,-20 3 0,1-1 0,2 1 186,4-1 1,3 0 0,2 0 0,-3 0-91,4 0 1,-1 0-1,2 0 88,-1 0 0,3 0 0,0 0 0,-3 0 2,3 0 0,-3 1 0,1-1-2,2 1 0,0-1 0,1 1-6,1-1 1,0 1-1,0 0 6,1 0 0,1 0 0,-1 0 2,1 0 0,0 1 0,0-1-1,0 1 1,0 0 0,-1 0 3,0 0 1,0 0 0,-1 1-1,-1 0 1,-1-1 0,0 1 3,-2 0 1,-1 0-1,0 0 0,-4 1 1,1-1-1,-2 0 103,-3 1 1,0 0 0,-1 0-80,17 0 1,-1 0 11,-7 0 0,-2 1 13,-6 0 1,-1 1 3,-8-1 0,-1 1 50,21 2-23,-15 0 1046,-14 3-1040,-10-1 1717,-10 1-1661,-4 1 2492,-4 1-2537,0 3 2307,0 3-2385,0 3 294,0 3-311,1 3-677,2 3 666,0 2 0,2 3-11,-1 4 11,0 1-17,-2 5 0,-1 1 6,-2 4-6,-3 2 12,-3 3-4,-2-13 1,-1 1 8,-7 21-881,5-20 0,-1-2 881,-7 16 16,-1-1-10,1-1-6,-1 1-972,0-1 972,-2-2-5,1 1 16,-1-3 6,-2 0-6,0-3-630,0-2 625,-2-3 5,-3-3-5,-1-2-1,-4-2-5,-2-4-23,4-11 1,-2-2 2,6-3 1,-2-2-320,-12 2 0,-1-1 302,5-5 1,0-1-442,-5 0 0,-1-1 441,-5-1 1,-1-1-1,-4 1 1,-2-1 8,-4-1 0,-2-1 11,19 1 0,-1-1 1,-1 0-1,-2 0 0,-1 0 0,0 0-370,-2 0 1,-2 0-1,0 0 375,-1 0 1,-1 0 0,-1 0-2,-2 0 0,0 0 0,0 0-197,0-1 1,0 1-1,-7 0 203,12 0 1,-6 0-1,-4 0 1,1-1 0,1 1-1,5 0-145,-4 0 1,5 0 0,0 0-1,-5 0 153,4 0 1,-5 0 0,-2 0 0,0 0 0,3 0 0,7 1-25,-14-1 1,7 1 0,1 0 22,-2 0 0,0 0 0,0 1 1,1-1 1,0 1 0,1 0-2,1-1 0,0 1 0,1 0-91,1 0 1,0-1 0,1 1 86,1 0 0,1 0 1,-1 0-9,3 0 1,-1 0 0,1 0-8,2 0 1,0 0-1,0 0 17,2 0 0,1 0 0,-1 0-73,2-1 0,1 1 1,0 0-68,1 0 0,0 0 0,1 0-231,-19 0 1,1 0-292,3 0 0,-2 0 664,5-1 0,-4-1 0,8 1 0,12-1 0,3 1 0,-14-1 0,-1 1 0</inkml:trace>
  <inkml:trace contextRef="#ctx0" brushRef="#br0" timeOffset="139259">10134 15011 20883,'-4'-47'648,"0"0"0,0 2 0,1 9-436,1 19 841,0 3-1002,1 11 171,0 2-289,-1 4 202,2 3-147,-1 19 1,1 0-17,0 15-471,2-3 364,1 3-106,3 3-139,0 1-231,2 3-318,-1 1-578,1 2-1311,1 1 2818,1 6 0,-5-27 0,0-1 0</inkml:trace>
  <inkml:trace contextRef="#ctx0" brushRef="#br0" timeOffset="139508">10636 14818 18711,'3'-45'483,"0"0"1,0 5-1,-1 6 111,1 14-408,-2 7 1146,1 4-1254,-2 6 576,0 1-660,0 10 29,1 3-1,1 10-11,2 4-1668,2 5 1668,0 6-11,1 4 644,-1 3-644,0 6-31,-3-10 0,0 1-373,-1-8 1,0 1 290,1 10 1,-1 1-548,-1-11 1,-1-1 312,1 1 0,0-1-194,0 1 1,0 1 589,1-3 1,2 3-50,5 14 0,0-2 0,-1-3 0,7 15 0</inkml:trace>
  <inkml:trace contextRef="#ctx0" brushRef="#br0" timeOffset="140892">11420 15008 25534,'-30'-54'11,"7"18"-6,26 62 1,2 4-17,1 5-2122,0 2 2128,0 2-2361,-2 1 2372,0 0-12,-2-1-95,-1-2 106,-1-2 1,0-4-6,-1-4 11,1-5-5,-2-4 1090,1-4-1068,0-4 3721,0-3-3357,0-4-106,1-10-258,-1-2 6,0-10-6,-1-1 28,2-16-51,-1 6 29,4-13-6,1 10 90,13-24-57,-2 15-10,4-8-29,-7 25-11,-4 14 0,-2 2-22,1 3 11,-1 1 0,1 2-11,1 1 5,2 1-10,2 2 10,3 3-67,20 16-28,0 6 23,6 6-51,-10-1-56,-10-8-44,0 1-74,1 0-66,-1 0-69,0-2-66,1-2-22,-1-2-6,0-3 34,1-3 78,-2-4 106,0-3 112,-1-3 101,-1-6 62,-1-1 44,0-7 107,4-10 18,-5 2 49,1-8 45,-7 7 45,-2-2 22,-3 2 23,0 1 16,-2 2-5,-1 2 711,0-2-733,-1 10-57,-1-2-55,0 9-12,-1 1-325,-1 0 90,1 2 17,0 0 17,1 2-6,3 6 5,1-2 1,3 2-17,3-2 5,3-2-5,3-2 39,3 0-3375,1-3 3380,3 0-1945,0-4 1951,1-1 50,8-9-10,-9 1 5,5-7 11,-13 4 79,2-14-74,-6 6 63,4-21-62,-10 18 2402,-1-8-2301,-3 9-90,-1 8 2963,0-2-2946,-2 11-23,-1 1 6,-1 2-33,-1 1-1,-1 2-22,-1 1-11,-2 1 0,-2 2-12,-3 2-5,-1 4-5,-12 12-12,7-1 17,-7 11-17,10-3 0,3 1-3408,3 4 3363,4-1-1220,4 3 1119,1-2-466,16 12 231,2-12-233,7-6 1,3-3-226,13-2-1266,17 3 867,-12-16-1994,18-4 1407,-15-6 167,12-4 170,-21-5 732,-2-2 114,10-13 1017,-13 5 983,8-11-540,-16 9 207,-2-2 113,0-1 77,-3 2 22,-1 2-94,-2 2-1126,-4 3 986,-2 4-7,-5 3-223,-1 3 1694,-3 2-1907,-1 1 1295,-1 3-1109,0 0 2674,-3 1-3403,-1 5-5,-3 0 21,-2 4-4,0 1-1,-1 2 6,0 2-17,-2 1-6,-4 9-11,3-5-44,-13 13 10,10-13 1,-7 5 27,5-11 18,0-1 22,0-5 22,0-2 95,-5-4-27,6-5 27,-3-3-5,9-6-3398,3-2 3381,2-4 0,2-1 67,3-13-84,3 8-11,4-8 0,2 13 0,2 2-28,0 2-33,0 3 16,-1 3-2296,0 3 2268,-2 2 2263,1 3-2274,1 1-11,1 2 11,2 3 11,3 2-17,3 5 18,13 11 4,-7-2-21,10 7-18,-1 3-27,-7-8 3425,7 7-3453,-2-6 27,0-4 40,6-2 34,-10-9-1,6-9 0,-14-6 12,8-5-6,-9-3-3409,0-4 3398,-1-4 0,-2-4-638,0-5 638,-1-4-2078,3-24 2083,-6 10 11,-2 7 1,-1-1-394,-2-8 388,-2 19 0,0 0 45,-2-8 11,-1 4 17,-1 4 5,-1 5 1839,-2 5-1839,-1 4-5,-1 3-6,0 5 561,0 2-556,-1 3 2960,2 3-3077,1 2 1044,1 1-1061,-1 3 17,0 4 23,-1 6-6,-1 7 0,0 5-11,0 25-514,2-7 541,3 18-1379,4-16 1340,4 1-21,5-2-18,3-2-33,4-2-634,4-2 550,2-2-73,3-3-129,2-1-1446,13 7 404,-10-13-1238,5 5-6799,-19-17 8909,-6-4 1,-7-4-1,-4-4 1</inkml:trace>
  <inkml:trace contextRef="#ctx0" brushRef="#br0" timeOffset="141131">13268 14809 17176,'-4'-2'6929,"0"0"-4672,4 2-2055,41-38-1784,-20 27 1666,6-10 0,0 2 56,-4 16 528,-1-1-466,8 1-141,-9 1 278,5 0-311,-11 1 6,1 1-29,-7 0 906,1 0-922,-8 0-56,0 0-471,-1 0-313,0 3-1199,-1 1 2050,0 6 0,0-6 0,0 2 0</inkml:trace>
  <inkml:trace contextRef="#ctx0" brushRef="#br0" timeOffset="143733">13446 14982 14110,'52'-12'15,"0"0"1,-9 3-1,2 1 1,-4 1 1065,-4 3 0,0 1-1081,16-2 0,0 0-298,-9 1 1,-1 1 300,2-1 0,2 0-12,1-1 1,1 1 8,-1-1 0,4 0-159,-3 0 1,3-1 0,-2 0 163,9-1 1,0 0 210,-8 1 0,3-1 0,-4 0-214,4-1 1,-2 0-3,0 0 0,-1-1 19,-1 0 1,-1 0-12,-3 0 1,-1-1-4,-3 0 1,-2 0 5,-2-1 1,-3 0-1,-3 0 0,-1 0 40,21-12-101,-11 2 370,-5-6 1287,-17 7-1489,-4-6 2459,-18 10-2566,-6-1 1843,-9 0-1843,-8-1-22,-6 1-317,-9 0 356,-5 1 28,-5 1 56,-3 1-1448,0 0 1532,0 1 11,5 2 6,5 0-45,8 3-11,7 2-23,8 0 12,6 3-135,7 1 930,3 1-969,5 1 1645,0 0-1651,7 2 68,2 2-23,11 4-6,2 3-5,5 4-889,5 1 889,3 3 0,-7-2 0,0 0-17,15 12 19,-14-9 1,-2 1-14,10 12-28,-5 3-51,-6 2-83,-5 4-118,-8 0-197,-6 3-413,-5-1-679,-7 1-1686,-3 0-5560,-4-5 8826,0-6 0,5-17 0,3-7 0</inkml:trace>
  <inkml:trace contextRef="#ctx0" brushRef="#br0" timeOffset="144466">16056 14421 19510,'3'39'30,"0"-1"-1,-1-1 1,0-5 1998,-5-1-1995,-4 16-16,-1-11 0,-4 9 813,3-16-807,-6 8-18,5-11 444,-3 4-433,7-14 12,0-5 1514,4-4-1363,0-4 364,2-2-184,2-9-309,2-2 1,3-10 5,2-1-11,2-4 16,10-20-38,-2 7-781,9-14 781,-6 15-18,2 1 12,1 3 0,1 3-12,0 4 1,-2 4-28,0 3 22,-3 5-17,-1 3-17,-1 4 1,-1 4-18,0 2-5,-1 4-22,1 4-3183,1 5 3054,0 3-1206,1 4 1021,0 3-196,0 2-11,-1 2-480,-1 3 36,-1 2-312,1 0-421,-2 0-654,1-2-556,0-2-145,2-4 392,1-4 1093,1-6 1646,0-4 0,1-5 0,0-3 1086,1-6 516,0-3 190,-3-5 84,-1-3-21,-2-2-68,-2-4 3625,0-8-4246,-4 5-192,0-5-139,-5 12-101,-2 3 1432,-1 3-1601,-2 3 785,-1 3-1037,0 2 467,0 2-702,0 2-95,-3 5 12,0 2 16,-4 8-11,-1 2 0,-1 3-17,-1 13 17,4-7-388,0 6 377,5-10-1,1-4 1,3 0 11,2-3 11,12 3 6,-3-8 0,8 1 11,-4-8 17,2-2-12,1-5 7,1-1 72,12-14 349,-9 3-366,7-9 6,-13 4 112,3-15-112,-7 7-17,4-11-34,-8 12-16,0 2-1017,-1 2 989,0 2-56,0-1-321,-3 7-194,-2 3-236,-3 7-1344,-2 6 504,-3 10-1395,0 0 3036,-5 15 0,5-14 0,-2 2 0</inkml:trace>
  <inkml:trace contextRef="#ctx0" brushRef="#br0" timeOffset="145008">17366 14992 20458,'32'-42'205,"-1"-1"1,-2 4 0,-5 6 1922,-8 14-1999,0-2 0,0 0 196,14-27-140,-3-4-139,-11 21 0,0-1 16,6-25-15,-11 23 1,0 1-15,7-23-615,-7 20 0,0-1 604,6-17 6,-2 3 6,-2 3 10,-2 6 1072,-3 6-954,-3 1-67,-3 14-22,-4-1-28,0 15 543,-4 2-577,0 3 2243,-1 1-2249,-3 5 1,-2 5-12,-3 6 12,-2 7-707,-4 5 684,-1 5 17,-2 8-17,0 5 6,0 6 5,2 6 6,11-27 0,2 2 0,0 0 0,1 1 3,1 0 0,1 1-9,3-1 1,0 1-7,1-2 1,2-1-11,8 29-6,8-5-1512,12-7 1540,13-5-3,-17-23 1,4-1-7,20 5 1,3-2-1318,-11-6 0,2-1 1332,14 4 0,4-4 13,1-6 1,-2-5-904,-15-3 0,1-2 884,11-2 0,-2-4-511,-19-3 1,-2-2 515,-2-2 1,-1-3-93,9-11 0,-3-3 84,-9 6 0,-2-2 293,7-10 1,-3-2-286,-11 8 1,-3-1 545,-1-2 1,0-1-538,-2-3 0,0-1 3,-2 0 0,0-3-4,-1 3 0,-1-4 0,0 1 73,-1-1 1,0-1-1,-1 1-71,1 1 0,-1-1 0,-1 1 33,0-2 1,-2-1 0,-1 6 477,-3-23-490,0 27 1,-3 2 98,-14-9-85,2 18-11,-6 2 948,7 17-987,-1 10 5,-11 18 1,4 5-32,-9 18 26,6-3 1113,1 10-1122,11-25 1,1 3-54,-6 22 1,2 4-383,3-12 0,2 1 360,1-5 0,1 3 0,1 1-275,2 3 1,2 1 0,1-2-149,0 9 0,0 0-52,2-8 1,0 3 0,2-4-1478,1 5 0,2-2 2036,2 7 0,0-3 0,2 5 0,0-4 0</inkml:trace>
  <inkml:trace contextRef="#ctx0" brushRef="#br0" timeOffset="145843">10829 16479 12603,'-28'-43'601,"0"-1"0,3 4 1,5 8 2215,15 18-2638,2 3 1314,0 3-1527,2 3 838,1 2-955,0 3 3503,6 6-3413,1 3-29,7 9-39,1 2-257,8 20-1624,-7-6 1702,4 13-5,-12-12-16,-3 1 133,-5-2 142,-12-1 1,-4-1 137,-7 7-648,-9-2 1,-5-3 754,-8-7-85,14-10 1,-1-2-2220,-15 1 2348,1-5-22,3-5 951,6-3-985,3-4-27,5-4-7,4-4-22,4-2 125,-1-11-147,9 6 971,-1-7-994,9 9 3338,2 1-3321,1 3-33,1 3-40,1 2-44,0 3-6,0 1 39,4 8 6,1 1 244,5 10-261,2 1 5,1 3-328,2 2 306,2 1 17,1 0-5,3-2 10,3-1 7,6-3-12,5-2-573,7-5 584,6-2-802,5-6 802,4-1-1371,3-6 1366,3-3 19,-31 0 0,0 0 3,1-2 0,-1 0-1104,0-2 0,0 0 1118,-2-1 0,1-1 25,27-13-691,-22 6 1,0-1 735,13-11-2,-19 12 0,-2-1 30,2-4 0,-5 1 784,-2-4-857,-10 7-78,-1 0-157,-10 10 293,-1 2-4293,-1 4-1964,0 0 6132,0 4 0,0 0 0</inkml:trace>
  <inkml:trace contextRef="#ctx0" brushRef="#br0" timeOffset="146600">10471 17698 15866,'0'-7'3960,"0"1"-3098,0 6 1026,0 0-1669,3-62-1282,-2 43 1158,1-16 1,-1 4 366,-1 24-283,0 2-5,0 0-1,0 0 12,-1 1 174,-2-6 756,-2 1-964,-1-5 17,-1 2-6,0-1 158,-4-8-12,0-1-157,2 0 79,1 0-84,5 11-96,2 1-22,-1 6-62,2 3-44,-1 1 67,1 13 22,-1 0-11,2 17-6,0 0-247,-1 8 236,1 4 6,-2-6 0,0 2-804,-2 22 812,1-19 1,-2 1-21,-2 20 1,-3 0-12,1-1-5,0-3-3,4-10 0,0 1 25,0 9-1080,2-14 0,1-4 1086,1-4-6,1-7-788,0-3 794,3-7 138,-1-3-133,-1-3 573,1-4-562,-2-3 2171,1-4-2081,-1-1 1187,1-1-951,0-10-309,0 0 17,1-13 17,1 0-33,2-6 5,2-2-23,11-20-713,0 12 697,7-10-1070,-5 19 1059,1 4 16,-1 3-751,1 4 707,1 2-17,-1 5-12,1 1-2613,1 5 2485,0 0-148,12 4-138,-8 1-140,8 3 61,-11 1-487,-2 3-280,0 2-352,0 0-611,-1 0-997,0-2-1401,1 1 4700,4-1 0,-13-3 0,0 0 0</inkml:trace>
  <inkml:trace contextRef="#ctx0" brushRef="#br0" timeOffset="147337">11195 17950 24150,'-24'-12'78,"13"2"-67,19 11 6,8 1-6,-2-2 1,1-2-18,2-1-16,0-3 16,2-1-5,-1-2 11,0-2 17,0 0 11,-2-1-17,0-1 0,-2 1 39,-2-1 1,-3 1 33,-2 1 17,-4 0-23,0 1 0,-2 1 1,-1-1 106,-3-3-90,0 4-11,-3-2-23,0 6-38,0 1-6,0 3-12,-1 0-10,-1 2 10,-3 3 6,-8 10-16,3 1 10,-6 7-16,6-3 6,3 1-7,1 2-27,3 0-6,3 0-22,2 0-6,3-1-55,3-1-74,3-1-89,5 1-140,5-2-135,5-2-145,5-1-1382,5-3 794,4-3-247,3-2-286,2-3-257,1-1-90,1-4-61,-1-2 245,-2-4 640,-2-4 605,-2-2 1106,7-9 602,-12 2 493,4-7 2453,-12-4-1955,-7 7-235,0-9-314,-8 10-235,-1 1-196,-1-1-140,-2 1-95,-1 0-123,0 1-68,-1 1-78,-2 2 1013,0 4-957,-6-1-348,0 7-89,-5 2-33,-1 6-23,-4 4-6,-3 3-16,-3 7 16,-1 3-578,0 4 562,-1 1-3210,3 3 3176,1 1 16,3 3-4,2 0 10,1 2-22,5-1-22,3 0-158,5 8 40,3-12-5,6 5-1,5-15 12,5-3 39,4-4 27,2-3 46,2-3-1856,4-3 1934,-1-5 1642,2-4-1619,-3-4 16,-1-4 45,-2-2-381,-3-1 448,-3-2-93,-2 0 149,-2 1 39,-2 0 23,-3 1 0,-3 1 0,-1 1 2799,-3 1-2569,1-4-320,-2 7 843,0 0-759,-3 6 473,2 4-658,-3 1 211,3 3-289,-1 0 28,1 0-39,-1 0-12,0 0 12,-1 3-6,-1 2 0,-1 5-11,-3 2-22,0 3-40,0 3-27,1 2-208,2 12 0,3-6-151,4 10-224,4-10-280,4 0-493,4 0-1076,3 0-3282,3-2-4028,0-3 9192,-3-5 0,-7-8 0,-5-4 0</inkml:trace>
  <inkml:trace contextRef="#ctx0" brushRef="#br0" timeOffset="147767">12497 17921 15510,'4'-41'466,"-1"-1"1,0 5 0,-2 6 2395,-5 15-2430,-7-1 1100,0 7-1448,-7 0-23,-2 8-5,-4 4-28,-6 5 860,-4 6-821,-21 17-53,26-11 0,0 0 1358,1 1 0,0 1-1406,-16 19-5,23-12 5,6-3-50,7-1 23,4-3-18,7-1-10,3-3-6,6-3 11,4-3-17,6-3-84,15-3 106,-4-3 28,11-5 51,-13-7 0,-1-2 62,8-8 39,-8 3 0,-2-1-39,-1-10 5,-3-3 0,-2-5 34,-1-5 17,-4-5-3204,-2-5 3221,-3-5-7,-3-5-306,-5 29 0,-1 0 245,-1-2 0,0 1-449,-1 0 1,-1 0 473,1 0 1,-1 1 98,-2-28-369,-1 7 368,-3 8-5,-1 8-22,-1 11 2299,1 6-2227,-3 6-173,4 7 564,-1 1-631,4 6 16,1 4 1378,-1 5-1394,0 10-23,0 7-11,-1 10-688,1 9 710,0 7 6,1 7 5,1-28 1,0 1-9,0 3 0,0 0-11,0 0 0,0 1-29,1 2 1,0 0-40,-1 0 1,1-1-93,0 1 1,0 1-105,0-2 1,0 0-146,1-1 0,-1 0-216,1 0 0,0-1-375,1-2 1,0 1-800,0-2 1,0 0 1823,0 3 0,0-2 0,1 2 0,-1-3 0</inkml:trace>
  <inkml:trace contextRef="#ctx0" brushRef="#br0" timeOffset="148874">10317 17859 5466,'0'-9'5461,"0"2"-3128,0 7-1324,0 0 1757,-1-85-1964,2 56-737,-1-19 1,1 2 578,2 28-112,1 1 411,0 0-551,0 1 588,0 1-678,0 0-33,-1 2-28,0 1 831,0 3-887,-2 2-6,1 2-33,-1 2-23,-1 1-100,0 1-18,0 6 18,0 1-3393,0 7 3381,0-1-11,0 3-11,0 1 11,0 12 6,0 8-1,-1 3-27,0 3 33,1-8-464,0 0 442,0 0-6,0 1 6,2-1-12,0 1 18,3-1 5,0-1-34,1-1-11,2 12 0,-3-11 40,0 10-1,-4-12 3168,0-2-3139,-1-1 21,-3 9-16,0-9-850,-4 7 839,2-13 16,-1-1 18,-1 4 578,2-9-624,-1 4 1,4-11 11,0-1 887,0-1-904,2-4 23,0 0 1069,0-2-828,3-5 16,3-8-213,2-4 6,3-6-17,0 2-6,1-2 12,1-2-51,1-2 22,1 1-10,2-2-6,0 1 5,3-1 0,0 1 18,12-8-29,-7 8-731,8-6 725,-9 14 6,-2 1-262,1 3 279,-1 2-11,-1 1-29,0 2 40,1 1 6,8 1-6,-6 4-28,7 0 6,-8 2-12,0 1 12,0 0-29,-1 2 23,0 1-11,-2 2 5,-2 2 12,-1 2 694,-2 0-706,-2 1 289,0 1-277,5 14 5,-8-9 0,3 10 12,-8-12-1,-1-2 23,-1 0-23,1 0 1,-1-2-6,0 0-12,-1 1 6,1-2 1,-2 0-12,1-1 16,-1-2 12,1-2-22,-2 0-6,1-2-1748,0 0-710,-1-1 2458,0 2 0,0-1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36:48.64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5848 1521 27442,'8'-61'763,"0"1"1,-1 13 0,1-4 0,0 1 0,-1 6-869,-1 0 0,1 2 146,0-4 1,1-5 0,-1 11 149,-3 2-87,0 7 32,-2 8-106,0 6 704,-1 7-338,1 5-396,0 4 0,1 7 0,2 6 0,3 11 0,1 9 0,1 10-1797,1 10 976,-4 7 338,-4-26 0,0 1-605,-1 1 1,-1 0 170,0 2 1,-1 1 1049,0 0 0,-1 1-121,-1 1 1,0 0-50,0 1 0,-2 0-159,1 0 0,-2 0-98,1 0 0,-1 1-337,0-1 0,1 0-1413,0-1 0,0 1-547,0-2 1,0-1 2608,0 5 0,1-4 0,-1 3 0,1-3 0</inkml:trace>
  <inkml:trace contextRef="#ctx0" brushRef="#br0" timeOffset="542">5969 1778 20947,'-13'-36'-1007,"0"0"0,-2-21 2998,40 61-1665,5 2 1003,7-1-1304,5-1 524,4-1-566,3-1-135,3-2 498,0-3 2335,0-2-2608,-3-6 101,-5-1 62,-4-3 56,6-12 118,-16 6-374,3-11-37,-17 10-386,-5-2-26,-1 2-51,-4 0 185,-2 1-266,-1 3-97,-2 2 730,0 4-412,-1 1 1207,-1 4-865,-2 1-19,-1 3-18,-3 2-26,0 0 7,-3 5 155,-8 9-83,2 2 5,-5 8-22,8-1-12,2 2-3380,2 0 3375,5 1-582,1-1 588,6-1-392,4-1 369,6-3-5,5-2-6,5-4-11,4-2 5,3-4 23,2-4 2927,0-1-2894,0-5-5,-3-4-12,-2-4 847,-3-4-847,-3-2 23,-4-2 6,-3-2-1,-3-1 23,-4-1 18,-3-1 10,-2 0 17,-2 0-12,-4 2 18,-2-1 5,-2 3-6,-4 2 711,-6-2-711,2 8-33,-7 0-17,5 9-11,-2 2-12,-2 6-3391,-3 3 3420,-13 17-34,-3 12-2297,3 2 2280,7 6-236,13 4 203,9-10-29,2 11-55,12-17-96,4-1-78,9-3-129,6-2-812,26 4 331,-6-10 1201,-12-9 0,0-2-1846,18-1-684,2-3-1421,0-4-1317,0-2 645,-6-4 4516,-8 0 0,-18 0 0,-10 2 1</inkml:trace>
  <inkml:trace contextRef="#ctx0" brushRef="#br0" timeOffset="914">7311 1587 11732,'3'-10'6553,"0"3"-5247,15-54-5897,-10 32 5044,3-9 1,-1 0 314,-4 10 1313,-3 4-1488,-1 3-83,-1 2-73,-2 3-62,-2 3 793,0 2-910,-3 3-51,2 2-50,0 3-73,0 0-34,2 3 3365,0-1-3427,0 3 18,1 4 0,-1 4 10,0 6 12,-1 5-22,-1 4 0,0 2-1,-1 2 1,1 1 11,1 1-1,-1-1-10,2 0-6,0-1-3392,0-1 3392,1-1-1378,1-3 1389,0-2-766,0-3 760,1-3-10,1-1 5,2-2 33,0-2-33,1-1 2352,2 1-2352,2 0 0,-1-1 1778,1-2-1773,-5-4 1386,0-1-1374,0 0 27,-3-2 264,1 0-207,-4-4-73,-1-1 11,-2-3 34,-3-2-50,2 2-7,-1-1 1,3 4 0,1 1 0,0 1-6,1 0-11,0 1-1619,2 1 0,-1 0 0</inkml:trace>
  <inkml:trace contextRef="#ctx0" brushRef="#br0" timeOffset="1966">7364 1446 11900,'0'-6'4627,"0"2"2369,0 4-6767,-26-60-167,20 45-17,-20-43 16,26 63 23,1 4-11,1 6-6,2 5 0,0 6-3397,2 5 3386,0 3-22,2 3 5,0 1 0,5 16-11,-1-13-1347,3 9 1347,-3-19-29,-1-4 40,0-3 2770,-1 2-2753,-3-10 263,0 0-56,-5-12 2200,-1-1-2340,-1-12 7,0-1-85,0-9-6,1 0 23,2-17-12,0 5-11,3-13-563,5-7 592,-2 11-861,5-10 860,-2 17-12,5-6-5,-3 11-2856,10-9 2811,-9 21-1076,4-1 1082,-3 9 471,0 4-470,2 2 18,1 1-24,1 4-6,2 1 6,0 6-1,0 3 1,19 26-6,-15-11 2170,12 20-2153,-22-18-6,-2 0-6,-3 2-5,-3-1-11,-2-1 11,-3 0 0,-1-6-903,-2 2 914,-1-10 123,0-1-66,0-12-18,-1-5-22,1-5 383,0-5-389,-1-3 0,2-4 3393,0-2-3387,2-2-11,2-2 16,9-11-44,-1 8 11,8-6 17,14 0-6,-13 16-11,13-6 11,-18 18-11,0 2 6,0 3-1,-2 0-16,3 4 22,-2 2-11,2 5 0,1 3 0,-1 3-22,1 3-23,-1 1-44,-1 3-68,-1 2-106,-1 3-113,-2 0-161,1 2-836,-2-1 270,0 1-706,-1-1-2185,2 0 3994,0 1 0,-5-14 0,0-2 0</inkml:trace>
  <inkml:trace contextRef="#ctx0" brushRef="#br0" timeOffset="2419">8645 1691 25937,'14'29'92,"0"0"1,9 18-63,-22-5 1,-5 0-2943,2 9 2917,0-18 1,-1 0 11,-2 12 499,1-1-522,-1-1 561,1-3-538,-1 7-11,2-15-6,2 1 0,0-19 1554,1-5-1515,0-5 355,1-4-327,4-14-45,0-2 1,4-13-248,-2 0 264,0-4-17,-1-6 1,-2-4 5,0-5-940,-3-5 940,1-5-1806,-2-1 1828,1-2 12,-1 1-107,0 3 131,0 12 1,0 0-31,0-8-280,0 13 0,2 3 258,1 5-6,3 4 446,3 3-457,2 3-17,3 3 1800,5 3-1800,4 0 0,3 4 6,19 2-12,-10 5-522,11 4 523,-17 8-12,-3 7 11,-4 7-5,-4 5-6,-3 5-27,-4 4-2219,-4 4 2229,-3 0-11,-6 1 194,-4-2-172,-7-1 7,-7-3-1205,-6-3 1215,-4-3 23,-23 6-446,9-12 429,15-9 0,-1-1 1682,-11 0-1688,1-6-5,3-2-79,4-3-151,5-5-347,7-2-3865,8-18-5209,10 3 9589,8-7 0,-1 16 0,1 5 0</inkml:trace>
  <inkml:trace contextRef="#ctx0" brushRef="#br0" timeOffset="2802">9743 1384 25997,'53'-14'-247,"0"0"1,8-2-1,-4 4-94,1 3 133,-22 4 1,0 0-896,23 3-426,-11 7 593,-5 3-139,-17 7-202,-19 2-169,-7 4 210,-9 3 48,-6 3 437,-10 1 1023,-5-1 0,-3 1-3486,-9 7 3791,7-7 0,1-2 733,-2 2 546,0-3-613,3-2-140,2-2-144,3-2-190,3-3-53,2-3-94,7-2-106,2-4-85,6-1 3045,3-3-3224,3-2 475,2-1-593,5-1 146,5-4-240,8-1-24,5-5-44,7 0-39,4-2-501,7-1-312,-8 3 0,1 0-2374,23-5 2598,-15 4 0,-1 1 0,-9 3 0,0 0 1</inkml:trace>
  <inkml:trace contextRef="#ctx0" brushRef="#br0" timeOffset="4406">11203 1784 32767,'3'-3'0,"-2"0"0,-1 3 0,21-66 0,-11 31 0,3-9 0,1-2 0,-4 0 0,0-3 0,0-4 0,0-5-247,-5 27 1,0-1 492,3-17 1,2-4-247,0-3 0,2-4-700,0 2 1,1-3-1,0 4 485,0-3 1,0 4 57,2-7 0,-2 7-275,-2 12 29,-4 8 204,-1 8-166,-3 9-56,-1 7 429,-2 6-504,1 7 3121,-1 6-3048,0 21-86,0 2 212,-1 7 1,0 2-1695,-2 21 1796,0-17 1,-1 1 48,1-8 0,-1 2 21,-4 20 1,0 3 46,1-15 1,0 3-636,-2 4 1,0 5 0,-1-5 662,1-5 1,0-2 58,-2 14 1,0-3-4,4-20 0,1-4 5,-4 29-7,4-10-4,2 4-253,2-15 264,1-6 49,2-17 119,3-14-87,1-7 1080,3-6-1093,11-18-40,-1 0-10,9-13 19,-4 5 1883,0-2-1891,2-1-13,0-2-37,2 2 13,0 1-24,9-5-2892,-9 14 2864,3-1-426,-13 17 429,-4 5-30,3 3 18,-6 6 142,12 9-107,-2 13-10,2 1-12,0 6-17,-6-6-55,-1 0 410,1 0-685,12 10 112,-4-11-410,26 11 125,-15-20 212,-4-6 0,1-2 51,6-3 117,10-4 79,-8-12 145,-12 0-5,5-9 22,-15 3 28,-3-2 179,0-11-67,-5 6 45,-1-5 55,-7 11 12,-1 3 12,-1 3-29,0 3-55,-3 4-40,-1 2 3225,-2 2-3337,-3 1-56,-1 5-6,-2 0 279,-1 5-278,1 1 33,1 7-45,5-4 6,2 2-1,15-1-10,1-5-12,39 1 18,-16-8-696,22-3 684,-23-4 0,-1-3 0,-1-3 11,-3-1 6,-1-3-6,-4-2 6,-1-3 0,-4-2 16,4-14 1,-8 8-3095,3-19 3123,-12 21-6,-2-6-949,-9 6 944,-1 8 402,-6-2-369,-8 7-50,3 5-12,-9 2 18,-6 10-7,6 2-10,-19 17 5,20-4-28,-6 11 0,14-4 2853,4 1-2876,5 18-5,3-9 1008,8 11-1070,6-14-39,6-2-56,6 0-78,3-2-112,5-3-112,4-2-2156,4-3 1898,3-3-168,2-4-235,3-4-108,0-3-773,3-4 971,1-4 296,1-6 386,-2-3 309,1-7 226,-16 3 1,0-2 193,16-10 148,-10 1 1,-2-1 64,4-8-278,-17 12 1,0-1 876,15-23-532,-14 12 0,4-8 974,-17 9-1126,-6 12-89,-6-3 1838,-7 14-1754,-17 3-291,0 3-11,-11 5 61,-14 13-157,10 0-892,-13 10 831,18-2 5,3 2-5,5 3-11,4 2-2140,4 0 2140,3 2-2051,5 0 2045,4 0-11,3-2 0,5-2-1,5-2-10,5-4 451,17 2-446,-2-9 6,11 0-6,-10-11 29,1-3 2279,19-18-2269,-18 5-250,15-15 267,-25 7 22,0 0 1,-2-3 5,-1-1 17,-2-1 73,6-11-73,-7 10 3251,2-6-3212,-7 14 54,-3 4-60,-2 5 378,-2 3-433,-2 3-17,0 2-17,0 1-11,-6 9-17,0 2-6,-7 10 0,3 1 6,-1 3-39,3 3-34,2 2-442,3 1 297,4 1-96,5 0-128,5 0-174,5-1-1384,18 9-3691,13-3 5691,-20-17 0,1-2 0,9 3 0,-15-11 0</inkml:trace>
  <inkml:trace contextRef="#ctx0" brushRef="#br0" timeOffset="4800">14053 1628 19723,'25'-36'474,"0"-1"1,0 1 0,10-14 0,-7 6 74,-13 11 770,-4 0-843,-5 4-45,-2 2-77,-9 5-63,-3 3-61,-10 5-46,-6 4-32,-8 6-1724,-4 2 1644,-6 6-4,-4 5-24,12 2 1,1 2-22,-17 9-18,18-6 1,3 2 5,-5 9-487,6 2 498,5 2-244,5 13 199,8-11-5,3 8-28,12-16-11,4-2-51,8-3-1483,7-4 1383,7-3-986,28-5 1014,-8-3-18,-15-5 0,-1-2 118,17-5 90,-2-6 11,-4-4 23,-4-5-382,-5-4 399,-4-5-1,-4-6 12,-5-5 19,-10 6 0,-2-1 495,4-22-501,-8 19 1,-1-1 150,-4-16-75,-1 0 0,-2 3 17,-2 3 163,0 17 1,-1 2-141,-3-13 1680,-2-8-1686,1 25-6,0 5 1229,1 5-1184,-1 3 924,3 7-1114,-1 3 264,3 6-304,-2 15 12,0 5 5,-2 18 0,1-4 1,1 2-368,1-5 0,0 0 353,-1 14 0,0 1-17,2-9 1,1-2-12,0 2 0,1 1-61,-1 1 0,1-1-99,1 2 1,0-1-118,1 2 0,-1-1-230,2 0 1,0 2 370,-1 1 1,0 3 0,-1-6 0,3 18 0,-3-16 0,1-1 0</inkml:trace>
  <inkml:trace contextRef="#ctx0" brushRef="#br0" timeOffset="7173">6005 4119 11735,'2'-54'1861,"0"0"0,0 0 0,1-7 0,-1 8-993,-5 2-137,2 42-703,-2 4 251,3 20-122,0 20-87,0-2 0,0 2-480,0-1 1,0 1 425,0 5 1,0 1-3,0-8 0,0 1-1382,0 2 0,0 0 1374,0 2 0,0 1-9,0 2 0,-1-1-536,1 1 1,-1 1 482,-1 17 0,1 0-23,-1-15 1,1 2-133,0 1 0,0 3 0,0-4-567,1-6 1,-1-2 413,1 11 0,0-3-645,3 7-1511,1-9 257,3-10 2642,7-2 1,-8-18 0,4-1 0</inkml:trace>
  <inkml:trace contextRef="#ctx0" brushRef="#br0" timeOffset="7858">6155 3757 15552,'-5'-2'689,"1"1"1103,4 1-1612,78 19-2570,-28-14 2428,-4 1 1,9 1 0,-1-2 17,8-4 0,-2-3-900,2 1 1,3 0 916,-10-1 1,2 0 0,-4 0 18,-1-1 0,-2 0-61,-6 0 0,3 0 1,-2-1 3,6 0 1,0 0 1,2-1 1,2-1 80,2 0 1,1 0-8,3-1 1,0 0-37,-18 2 0,0 1 0,0-2-2,2 1 1,1-1 0,0 0-322,1 1 0,0-1 0,1 0 343,2 0 0,-1-1 1,1 1-6,0-1 0,0 1 0,4-1-19,1 0 1,4-1 0,1 1 0,-3-1-612,5 1 0,-3-1 0,2 0 508,-3 1 1,2 0-1,2-1 1,-1 1 15,2 0 1,1 0 0,0 0 0,-3 1-165,-12 0 0,-2 1 0,1 0 0,4 0 185,1 0 0,4-1 1,4 0-1,-1 0 1,-2 1-1,-5 0-112,1 1 1,-5-1 0,0 1 0,3 0 85,-2 0 1,3 0-1,1-1 1,0 1 0,-1 0 22,-1 1 0,0-1 1,0 1-1,-2 0 1,-1 0 144,15 0 0,-3-1 0,3 1 3,-6 0 0,4 1 0,-1-1 0,-4 1 49,-5 1 0,-3 0 0,-1 1 30,-2-1 0,0 1 1,0 0-2,18 1 1,-2 1-4,-4 0 1,-1 1 9,-4 2 0,-2 1-132,-5 0 1,-2 2-177,-4 0 0,-1 1-29,-6 0 1,-1 2 629,21 13-711,-25-4 0,-2 3 741,-5 4 1,-2 3-712,6 21 0,-4 2-14,-9-15 0,-1 0-168,0 10 0,-2-2 80,-1 10 30,0 2 1795,-1 4-1608,-3-30 0,-1 0 40,-1 1 0,0 1 30,0-1 0,0 3-91,1 17 0,0 1 66,-1-13 1,0 2-4,1 4 0,0 4 1,0-3-6,0-4 0,1-1-8,1 15 1,0-2-10,-1-16 0,1 1-14,1 16 0,1 1 0,-2-14 0,-1 0-882,2 12 0,-1 0 884,-3-17 1,-1-3-7,-1 0 0,-2 0 395,-1-2 0,-1 0-391,-3-1 1,-1-2 66,-14 28-45,0-22 0,-3-1 5,4-9 0,-2-3-221,-8 9 1,-2-4 233,4-11 0,-1-3-3,-3 1 1,-2-3 5,-3 0 0,-2-2 0,-3-1 1,-3-1-7,-2-1 1,-1-1-359,-5-1 1,0-1 360,-2 0 1,-4-2-181,3 0 1,-6-1-1,-1-1 177,11-1 1,-1-1 0,-1 1 0,0-1-83,0 0 1,0 0-1,-1 0 1,1 0 77,-1-1 1,0-1-1,1 1 1,2-1-1,-1-1 1,2-1 0,0 1 1,-2 0 1,0-1 0,0 1 0,-1-1 0,0-1 0,-1 1-8,-1-1 0,0 1 0,0-1-168,-1 0 0,1 0 0,-2 0 164,0 0 1,0 0 0,-1-1 114,-1 0 0,0 1 0,0-1-109,-1 0 0,0 1 1,0-1-2,14 2 0,0 0 0,1 0 1,-1 0 0,-1 0 1,1 0-1,-1 0 1,0 0 20,1 0 0,1 0 0,-2 0 0,-3 0-21,-3 0 1,-3 0 0,-2-1 0,1 1 0,3-1-2,0 1 0,2 1 1,0-1-1,-3 0 1,2 1 1,-3-1 0,0 0 0,-1 0 0,1 1-9,1-1 0,0 1 0,0 0 0,1 0 0,2 1-110,0-1 1,2 1-1,1 0 1,-3 0 108,1 0 1,-2-1 0,-1 0 0,2 1 0,4 0-3,-12 0 0,4 0 0,1 0 0,1 0 0,0 0 0,0-1-26,3 1 0,-1 1 0,1-1 14,4 0 1,0 0 0,-2-1 9,-10 0 1,-3-1-1,1 0-286,6 0 1,1-1 0,0 0-626,-6-1 0,-1-1 0,5 1-3127,-2-1 1,8-1 4052,13 2 0,8 0 0,12 3 0,10 1 0</inkml:trace>
  <inkml:trace contextRef="#ctx0" brushRef="#br0" timeOffset="8315">7582 4698 19434,'2'-49'493,"1"1"0,-1 4 0,0 6-112,1 15 948,-1 4-1105,-1 5 274,0 6-459,-1 3 67,0 3-117,0 13 603,0 2-592,1 13-5,1 2-442,-1 8 363,0 4-129,-1 7-257,0 4-1864,-3 6 290,-1 5-457,1-29 0,0 0-6181,-3 28 8682,2-9 0,2-24 0,0-12 0</inkml:trace>
  <inkml:trace contextRef="#ctx0" brushRef="#br0" timeOffset="8573">8115 4122 21566,'3'-48'508,"0"0"1,0 5 0,0 8 151,3 13-483,-3 11 427,-1 3-567,-2 12 169,0 7-157,0 9-10,0 10 30,0 11-24,0 9-953,1-2 0,0 3 910,0-8 1,0 1-1105,2 17 0,-1 3 1100,0-13 1,0-1-14,1 3 0,-1 1-9,1 2 0,-1-1-28,1 2 1,-1-1-54,1 1 0,0 1-90,0 0 0,1 0-109,0 1 1,1 0-144,-1-2 1,3 2-647,2-9 1,1 2 0,1-2-1790,3 5 1,1-3 67,-2-10 1,1 0-1,1-5 2808,0-6 1,0-6-1,1 3 1,-6-13-1</inkml:trace>
  <inkml:trace contextRef="#ctx0" brushRef="#br0" timeOffset="9502">8989 4713 17434,'0'-43'695,"0"0"0,1 3 0,0 6-2517,-1 12 2251,0 0 1442,0 5-1578,0 1 924,0 4-1050,0 4 892,0 2-1056,0 4 3374,-1 2-3285,1 5-102,0 5 15,0 6-10,0 6 10,0 5 6,0 3 18,0 2-11,1 2-114,-1 1-462,1 2 549,0-1-30,-3 16-21,0-13 2,-3 8-21,0-20 20,-2-3 19,2-6 1,-1-5-17,2-3 125,1-5 580,1-2-410,2-6-198,0-5-37,0-5-15,1-7-1,3-4 40,2-6-6,4-3-3391,2-4 3402,4-1-5,2-1-428,4 0 423,1 2-7,4 1 1,-1 5 0,1 3-4,-1 4-2,-2 4-5,-1 5-6,-2 3 69,-1 4-9,0 4-11,1 4 3180,0 6-3230,12 14-1,-7 0-208,8 11 143,-11-4-114,-2 2-64,-2 3-353,5 17 155,-6-12-671,5 13 477,-5-16-95,-1-2-898,13 8 802,-5-14 99,9 3-410,4-18 903,-9-6-2334,21-14 2592,-19-4 62,9-11-52,-11 1 192,-1-4 89,0-1 85,-2-3 89,-1 0 684,4-11-511,-10 11 403,2-5-436,-13 17-90,-4 3 11,-3 5-257,-2 3 3218,-2 2-3414,-4 4 155,-3 0-222,-3 5-6,-2 3-10,-1 5-1,-7 11-11,4 6 0,3 0 0,7-1-11,10-9 11,5-1 0,4-2-12,5-2 24,4-3-12,3-4 0,2-2 22,1-3-5,-1-5 16,9-8-16,-11-1 0,6-8 5,-13 3 6,-1-4 6,-3 0 22,0-15-34,-6 9 12,0-11 11,-4 12 17,-1 0 16,-2 3-10,-2 0 66,-5-1-89,-1 10 0,-3-2-12,0 13-10,-3 2-7,-4 5-16,-3 4 0,-14 16 0,7 0 0,-8 12-5,13-5-1,3 3-872,3 2 861,3 3-78,-1 20-17,6-12-45,3 16-3200,6-20 2971,8 0-230,5-3-1613,22 12 397,0-16-99,-9-14 1,2-2-3083,18 0-1574,-2-7 6410,-5-4 0,-17-5 0,-9-2 1</inkml:trace>
  <inkml:trace contextRef="#ctx0" brushRef="#br0" timeOffset="10066">10629 4702 13120,'23'-43'1657,"0"1"1,-2 0 0,-5 7 91,-9 16-1121,-3 0-147,-3 12-173,-3 3 595,-1 2-841,-2 1 367,-8 9-413,1 1 1,-7 9 949,-5 10-966,6-5 0,-5 10-11,9-8 341,2 0-336,1 1-3425,-1 13 3420,1-9 11,-2 8 11,2-14 28,0-5 17,1-3 34,0-7 27,2-3 18,0-6 3369,1-5-3409,0-4 45,-3-14-84,3 3 11,-1-10 6,6 9 134,2-10-112,4 9 6,1-4-16,7 7-46,-3 8-28,3 1 39,-4 7-50,1 2 0,1 3 0,1 4 0,11 10 0,-2 1 6,7 7 0,6 7-6,-7-9-6,10 9-16,-8-13 27,2 0 1,2-4-1,3-2 7,18-4-1,-11-3-6,12-6 35,-17-5-35,-2-4 12,-1-6 11,-1-4-17,-4-2 62,5-19-261,-13 5 218,-5 2 1,-3-3-215,-5 0 0,-2-1 234,1-14 1,0-1-1610,-3 8 1,-1 1 1591,-1 0 1,0 2 62,-1-15-1331,-1 4 1285,0 5-307,-4-7 374,-1 18 12,-4-4-34,0 22 223,0 5-273,1 7 2424,-1 3-2469,-4 10 11,1 5 6,-3 10 0,2 5-17,-5 25-17,6-5 275,3 1 0,2 2-270,3-16 1,2 0-6,-1 13 1,1 1-10,2-13 1,1 1-42,3 15 0,2 1 11,-1-15 0,2 1-138,8 22 1,3-3 45,-5-26 0,1-2-1080,5 8 0,2-3 651,15 5-302,3-6-1408,3-6-2010,3-5-5534,-3-6 9600,-6-5 1,-18-5 0,-7-3 0</inkml:trace>
  <inkml:trace contextRef="#ctx0" brushRef="#br0" timeOffset="10239">11124 4594 19921,'-6'-1'3982,"2"0"-2694,4 1-1803,85-50-1356,-50 43 1,2 1-1407,1-10 0,3-4 0,-3 6 2544,-1 12 1,-6 4-1,-8-2 1,-10 0-1</inkml:trace>
  <inkml:trace contextRef="#ctx0" brushRef="#br0" timeOffset="10852">11910 4617 22117,'35'4'52,"0"0"0,2 0 1,2-1-48,1-3 1,1-2-1455,5 2 1,0-2 1453,3 0 1,0 0-1269,1-1 1,1 1 1268,-1-2 0,1 1-1,-2 0 1,-1 0 226,-1-1 0,-1-1-230,-4 2 1,2-2 46,-1-1 0,3-2 0,-4 0 21,-3 1 0,-1 0-460,17-5 1,-5-2 548,-11-2 42,-10-1 775,-8-3-771,-7-12-110,-9 5-149,-8-9-35,-7 10 2521,-8 1-2500,-3 0 32,-5 3 58,0 1 96,-2 3 398,-7-5 579,11 10-537,-8-5-321,20 12 1740,0 1-1871,9 3-27,2 2-24,0 0-2,9 5-40,0 1-17,10 7-10,0 3-13,3 3-3,1 5-39,0 3-397,-1 5 345,-3 4-653,-3 3 702,-4 2-3054,-5 3 3010,-3-1-112,-4 1-520,-2-2 143,-2-1-323,-1-2-561,2-3-1125,2-4-2616,2-3 4793,5-3 1,-3-12 0,2-2 0</inkml:trace>
  <inkml:trace contextRef="#ctx0" brushRef="#br0" timeOffset="11583">13660 4386 20262,'19'38'-136,"1"0"1,-2-2 0,-3-3-6,-8 3-2505,0 1 2585,-3-1 20,-1 0 1101,-3 13-1082,-3-14-111,-2 7 135,-1-20 4,0-4 1075,2-6-930,1-6 773,0-3-532,-3-17 2881,3 0-3043,-4-29 89,5-2-2943,1-3 2786,6 0-11,3 13-1392,6 1 1353,2 1 84,13-10-112,-6 13 39,14-9-84,-15 22-28,5 1 0,-7 10 2708,1 4-2719,2 2-6,0 6-33,11 12 11,-9 1-1342,7 10 1331,-13-3-28,0 1-45,-3 2-50,0-1-52,-2 1-60,1-1-62,0 0-90,1-2-95,0-2-621,11 5 553,-6-11 57,9 2 79,-7-14 106,1-3 27,12-10 287,-8-1 50,9-9 44,-11-1 3209,-1-3-3118,-2-3 72,-1-2 78,-1-1 90,-3-2 566,5-10-426,-7 10 11,2-6 12,-9 15-40,-2 4-67,-3 3 111,-2 4-357,-1 3-101,-3 2-62,0 3-45,-3 2 1,-2 5 5,-1 4-6,-5 24-5,5-9 0,-1 16 5,7-17 0,3-1 1,4 0-18,12 6 12,1-8 6,10 3-3387,-1-11 3392,3-3 0,3-3-210,10-10 1,1-5 259,6-11-29,-5 2 0,-6-8 35,-22-5 0,-7-2 0,3-16-6,-7-11-10,-6 25-787,-2 1 792,0 2 2722,-4-5-2739,1 13-6,-2-3 492,3 14-575,1 6-18,0 3-56,2 7 937,-2 13-1178,2 3-117,0 12-106,1-3-112,1 3-151,2 3-293,1 1-3931,0 1 1983,1 0-3047,-2-4 6150,0-4 0,-2-15 0,0-5 0</inkml:trace>
  <inkml:trace contextRef="#ctx0" brushRef="#br0" timeOffset="12086">15258 4867 14561,'7'0'6323,"-2"0"-5192,-5 0 360,0 0-954,60-51 292,-33 18-1171,8 0 1,-1-2 751,-13-15-270,-9 16-54,-4 1 1,0-3-45,-1 1 0,-1-1-28,0-2 0,-1-1 3,0-1 0,0-1-3,-1-5 0,0 1-3,-1 10 0,-1 0 6,2-11 0,-2 0 67,1-13 28,-2 4 11,-1 8 28,-2 7-28,-1 9-22,-2 8-17,0 6 194,0 6-261,0 6-17,1 3-17,-2 5 11,-1 4 1,-11 18 5,4 2 11,-7 15-99,11-11 1,2 1 93,-4 22-6,5-15 0,1 1 0,1 22-522,4-29 0,0 1 516,1 0 0,0 1 6,2-1 0,1 1-8,4 11 0,2 0 2,0-12 0,1-2-5,4 9 0,4-2-375,6-7 0,2-4 380,18 13 6,-14-16 0,1-3 11,18 0-17,-14-12 1,0-2 11,19 1-6,-12-9 0,1-5 0,-11-5 0,-1-4 8,0 0 1,-1-2-9,-3-4 0,-3-1 11,8-16-14,-12 5 0,-1-2 8,-4 6 1,-2-1-522,4-10 1,-1-4 506,-2-8 1,-3 0-596,-3 10 0,0 0 612,1-15 1,-1 0 5,-4 16 0,-3 1 22,-1-17 1,-2 0-677,-2 15 0,-2 1 654,-2-10 0,-4 1 8,-8 10 1,-3 3-890,-14-14 881,12 22 0,-2 1 318,-22-3-316,15 14-4,-3 3 1185,12 25-1197,2 16 0,2 9 1699,4 15-1699,8-4-11,4 9 30,4-8 1,1 6-18,3-12 0,0 2 0,0 1 215,0 0 0,-1 1 0,2 1-230,0 1 0,2 1 0,-1-2-24,0 5 1,2 1-151,-1-5 1,2 3-1,-1-3-155,3 8 1,0-1-81,-1-9 0,1 2 0,0-3-998,3 1 0,0-3-3299,0-3 1,0-2 4317,-2-5 0,0-4 0,2 4 0,-6-16 1</inkml:trace>
  <inkml:trace contextRef="#ctx0" brushRef="#br0" timeOffset="13998">7223 2765 17641,'-13'-49'877,"0"-1"1,2 7 0,0 6-212,2 9 107,0 7-627,5 12-102,0 2-4,5 13 46,5 6-4,3 8-9,7 8-3402,4 7 3386,6 6-15,4 5-964,6 4 928,-17-24 0,2 0-994,0 0 0,1 1 967,1 0 0,1 1-49,0-1 1,1 1-419,0 0 0,-1 1-16,1 0 0,0 1-834,-1 0 0,1 0 1339,2 5 0,-2-3 0,3 4 0,-3-2 0</inkml:trace>
  <inkml:trace contextRef="#ctx0" brushRef="#br0" timeOffset="14541">11396 2260 20274,'-44'28'129,"0"0"1,0 0-1,0 0 1,-1-1-1,1-2 1,5 3-217,8 2 1,3 3-1,2-1 181,-9 11 0,2-1-1281,7-9 0,1-1 1242,-9 11 1,1-1 6,10-13 0,2-3 300,-1 0 1,1-1-197,-19 21 290,2-5-530,2-3 539,3-5-13,1-3 59,-6 4-128,12-11-1265,-2 1 1204,15-12 1370,4-6-1923,5-1-231,3-3-3756,8-2 4478,6 1 0,-4-1 0,1 0 0</inkml:trace>
  <inkml:trace contextRef="#ctx0" brushRef="#br0" timeOffset="22347">5807 7500 22912,'22'-21'476,"-6"5"-437,-10 15-33,-6 1 39,2 0-12,-2 3 1,0-2 16,0 3 23,0-1 45,-1 0 145,-7 2-157,-1-1-5,-8 1-11,3-3 16,-4-1 23,1-1 5,0-1 23,2-3-6,2-3-11,2-4 68,-1-13-135,4 3-23,0-12 29,6-8-51,2 10-17,5-11 6,2 17 5,3 2-16,2 4-1,1 3-5,1 4 6,0 1 11,3 4-6,1 2-17,3 3-5,3 1 0,3 3 5,3 3-10,1 5-3388,3 4 3388,-1 5-18,-1 5-4,-4 3-6,-5 5-398,-7 3 397,-7 5 11,-11 3 0,-13 6 0,-13 5-881,8-24 0,-3 0 895,-4 2 1,-1 0 2,-5 3 0,-2-1 11,-1 1 1,-4 1 12,5-8 0,-6 2 0,0 0 0,4-4 26,-10 8 1,-1-3 1,1-1 1,-4 2 0,6-9 138,-11-4 636,9-11-564,12-7-207,7-8 185,8-6-39,6-5-45,6-5 266,4-2-243,15-16-118,4 9-23,14-8 1787,3 13-1792,7 5 1167,5 3-1167,7 5-28,0 7 5,3 3-11,0 8-39,0 5-101,-3 9-223,-1 7-410,-4 7-840,-5 5-4548,-4 6 6178,-2 10 0,-18-25 0,-2 1 0</inkml:trace>
  <inkml:trace contextRef="#ctx0" brushRef="#br0" timeOffset="23011">4667 7346 15687,'-15'-43'-665,"-1"0"0,3 5 1,2 10-2787,6 21 3451,3 6 0,0 1 0,1 0 0</inkml:trace>
  <inkml:trace contextRef="#ctx0" brushRef="#br0" timeOffset="23394">4450 7326 15268,'9'-61'1247,"0"0"0,1 2 1,-2 12-795,-2 29 647,0 0-943,-4 13-135,-2 3 185,1 2-224,-1 6 188,0 4-132,0 9-11,0 6-5,0 7-6,0 9-6,0 10-394,0 7 391,0-24 1,0 1-9,0 2 0,0 1-6,0 4 0,0 0-590,-1 2 0,1 1 568,-1 1 0,0 1-913,0 0 0,0 1 899,0-2 0,0 0-14,1-2 0,-1-1-306,1-2 1,0-1 249,1-4 0,1 0-48,0-4 1,1 0 211,7 23-1301,2-17 0,2-2 144,2 4-906,11 11-1165,-16-40-2100,-2-5 5040,-4-4 1,-1-2-1,-3 0 1</inkml:trace>
  <inkml:trace contextRef="#ctx0" brushRef="#br0" timeOffset="24118">4369 7377 11399,'-22'-36'939,"-1"-1"1,0 0 0,-8-13 0,7 9-184,18 21-509,2 2-147,4 3-66,5 2-23,6 1 6,8 0 84,28-5-569,-2 5 501,-10 3 1,1 1 13,-4 2 1,0 2-1,4-2 1,1 1-378,3 0 0,0 0 400,3 0 0,0 1 19,2-2 1,1 1 13,0 0 1,0 0-1322,1-1 0,1 0 1321,1 0 1,0 0-12,0-1 1,1 0-734,2 0 1,-1 0 698,2 0 1,0 0-3,1-1 0,1 1-11,2-1 0,0 0-3,1 0 0,1 0-6,2-1 1,2 0-11,-21 4 0,0-1 1,3 0 9,4 0 0,4-1 1,1 0-1,-2 0-436,4 0 0,-2 1 1,3-1 420,-3 0 0,3 0 0,2 1 0,0-1-143,-8 1 1,2 0 0,0-1-1,-1 1 1,-2 1 147,3-1 1,-1 1 0,-1 0 0,3-1-15,1 0 1,3 0-1,1 0 1,-1 0 0,-3 0 8,1 1 0,-3 0 0,-1 0 0,1 1-74,2-1 0,0 0 0,1 1 1,-1-1 60,2 1 0,0 0 1,0-1-1,0 1-6,1 0 1,0 1 0,0-1 0,0 0 4,0 1 0,0-1 0,0 1 0,0 0 0,0 0 0,0 0 0,0 0 0,0 0 1,-3 0 1,0 1-1,1-1 1,5 0 3,-8 0 1,3 1 0,4-1 0,1 0 0,-1 1-1,-2-1 1,-5 1 1,12-2 0,-5 2 0,0-1 0,5 0 2,-6 0 1,5 0 0,2 0 0,-1 0 0,-3 0 0,-8 0 46,9 0 1,-8 0-1,0 0 30,-2 0 1,0 0-1,0-1 24,-3 2 1,-1-1 0,-1 0 202,-3 0 1,-2 0-1,3 0-118,8-1 0,2 0 0,-3 0-79,4-1 0,-2 1-49,-10 1 1,0-1 0,-4 1 34,-4 0 1,-4 0 74,25-2-38,-11 1-40,-10 0-27,-11 2 1281,-7 0-1320,-8 2 1941,-5 0-1970,-3 0 2930,-3 2-2885,0 2 1407,-2 5-1301,-5 15-3503,-2-1 3391,-6 11 6,-1-6 0,-3 3-17,-3 3 6,-3 2-28,-3 4-405,-2 2 411,0 5-348,9-10 0,0 2 325,5-8 0,0 1 0,-4 11 0,1 1-6,6-11 1,1-1-4,0 1 1,2 0-595,0 2 1,2 0 596,0-1 1,1 1-130,2 1 0,0 0 124,1-1 0,1 2-3,-1 14 0,1 4 3,-2 1 0,1 1-98,-1 0 0,0 0 105,-1-13 0,-1 1 1,0-4 0,-1-4 0,0-1 134,-3 10 1,-2-2-144,-8 13 1,-4-3 712,-5-3-701,-5-3 17,-5-4-1,-7-3 4,-7-11 0,-4-3-15,19-9 1,-1-2-231,-2-1 1,-4 1 0,3-3 221,0-5 0,2-3 3,-5 1 0,0-1-20,-3-1 1,0-1-4,-4 0 1,0-1-12,-3 0 1,-1-1-15,-1 0 1,-5-1-7,3 1 0,-6-1 0,3 0 29,12 0 1,1 0 0,-2 0-227,2 0 0,-4 0 0,1 0 1,3 0 238,-2 0 1,2 0 0,-3 0 1,-4 0 0,-4 0 1,-2 0-1,4 0-46,10 0 0,3 0 0,-1 0 1,-2 0 55,-1 0 0,-2 0 0,-1 0 0,1 0 0,2 0-257,-14 0 0,2 0 1,0 1 261,15-1 1,-2 0-1,1 0 1,0 0-1,-2 1 1,1-1 0,-1 1-1,0-1-86,0 1 1,0-1 0,-1 1 0,1-1 78,-2 1 1,1 0 0,-1-1 0,1 1 45,-1-1 1,1 1 0,-1 0 0,0-1-40,0 1 1,-1-1 0,0 0 0,1 1-9,0-1 0,1 1 0,-2-1 1,-2 0 3,-3 0 0,-4 1 0,-2-1 0,2 0 0,2 0-18,0 0 1,4 0 0,-1 0 0,-5 1 15,10-1 0,-5 0 0,-2 0 0,0 0 1,0 0-1,3 0 0,4 0-5,-8 0 1,4 0-1,2 1 1,-3-1-2,1 0 0,-3 0 0,-1 1 1,2-1-1,4 0-16,-10 1 1,5-1 0,-4 1-97,4 0 0,-3 0 0,1 0 0,3 0-145,-1 0 1,4 0-1,-3 1-193,7-1 1,-2 1 0,0-1 0,6 1-2288,-15 1 0,7-1-649,6 1 1,3 1 3392,8-2 0,5 1 0,-3 0 0,17-2 0</inkml:trace>
  <inkml:trace contextRef="#ctx0" brushRef="#br0" timeOffset="24678">7098 7063 22744,'1'-38'467,"0"-1"1,1-21-400,-2 59-63,0 2 1,0 5 5,2 6 95,4 26-1198,1-1 1181,4 23-16,-3-17 0,0 0-45,-1-7 0,-1 0-937,3 16 0,0 0 920,-3-13 0,0 2-2,-2 0 1,0 3-1,0-1-23,0 6 0,-1 3-22,-1 5 1,-1 7 0,0-6-1081,-3-4 1,-2-2 977,1-7 0,0 3 0,-1-3-232,-3 2 1,-1-3-234,0 1 1,0-1-465,0-2 1,1-1-954,0-3 1,1-1-7812,-2 23 9780,4-14 0,3-24 0,1-10 1</inkml:trace>
  <inkml:trace contextRef="#ctx0" brushRef="#br0" timeOffset="25511">7923 7428 23674,'-14'51'35,"0"-1"1,2-3-1,2-2-4,8-11 0,2-1-5664,0 20 5650,-1-18 0,1-1 5,-1 12 1072,1-5-1072,-1-6 68,0 2-34,0-14 966,0-1-792,1-14 179,0-4 146,0-3 3624,-1 0-3944,0-6-95,-3-10-106,0-2 5,-1-9 6,2 3 5,0-4 12,1-3-12,1-3-16,1-4 5,2 0 28,8-15 104,0 14-138,7-8-10,-3 20 5,7-3-28,-5 11 16,5-1-10,-5 10-6,2 4-6,0 2-22,3 1 12,0 5 297,1 3-287,1 4 12,-1 6-29,0 4 12,-2 4-11,-2 2-62,-2 8 0,-1 2-11,3 5-336,-4-4 0,-1-2 263,0-6-50,1-2-340,4-4 311,2-4-27,2-4-7,4-5-21,1-4 16,1-3 34,2-4 73,0-4 78,0-5 45,10-13-1522,-11 1 1606,5-10 5,-15 6 18,-4-2 54,-4 0-49,-3-1 155,-4 1-133,0 2 0,-2 1 29,-2 4 27,1 4 1657,-1 4-1612,0 3 761,-1 3-856,1 3 109,-2 2-187,1 2-23,1 3 6,0 3 16,0 5 1,0 2 11,4 2-17,0 2-6,6 1 6,1 0 22,25 10 12,2-9-6,11 2-672,-7-13 683,-11-8 0,1-4 1,-1-2 10,0-5-16,-1-4 22,1-1-6,-3-3 6,-2-2 6,-3-3 5,-3-3 0,-5-2-5,-3-1-12,-3-2-96,-3 1 85,-2 2 6,-3 1 27,0 2 12,-4 3 23,0 2 5,-4 3 67,-6 0-117,1 7-18,-5-1-16,3 8-2692,-1 2 2681,-2 3-17,-3 4-253,-2 4 264,-3 7-2175,-1 4 2170,-1 4 0,-1 3-235,1 5 229,0 2-17,3 3 1600,2 3-1600,4 1-11,4 1-28,4 0-257,4 20-1736,8-16 1506,5 15-286,9-23 1197,4-1-2586,5-3-3097,4-4-3686,-1-4 9001,-1-8 0,-13-8 0,-6-5 0</inkml:trace>
  <inkml:trace contextRef="#ctx0" brushRef="#br0" timeOffset="26343">9753 7508 10786,'2'-4'7516,"0"1"-761,-2 3-6688,16-51-28,-13 39-5,11-36-12,-19 54 12,-1 4 33,-8 11-50,2-2-6,-4 9-11,2-5-28,0 1 23,-1 4-7,0 0-21,0 2-292,-13 24 207,10-22 51,-11 14-6,13-28 23,-1-4 28,-1-4 27,-8-4 29,6-2-1,-6-6 7,10-3 10,1-4 12,3-3 55,-2-9-44,5 3 11,1-7-6,5 7 1,3-1-12,3 1-22,2 1 0,4 2 22,2 3 1,6 2-63,-3 5-22,6 1 12,-4 9 5,1 4-6,1 8-5,1 5 17,0 5-12,0 2-310,-1 3 305,-1 0 0,0 2-1,-1-2 1,0-2 11,2-2-5,-1-3 10,2-3-27,0-2 39,-1-5-40,2-3 1,-3-3 22,3-4 282,10-3-287,-5-7 10,9-3 1,-6-6 5,0-2 6,0-6 11,-2-2 11,-1-4-219,-3-3 231,-2-4 10,-4-1 23,-2-4 17,-6 9 0,-1-1-1360,1-19 1320,-4 16 1,0-1 66,-3-3 1,-1 2 6,-1-22 2,-2 9 0,-1 1 26,-3-6-77,2 20 1,-1 2 81,-1-8-11,0 5-11,1 5 156,1-2-162,1 14-22,0-1 147,2 14-203,2 3 1374,-1 1-1452,0 8 16,0 13 0,0 6-28,1 13-812,0 1 840,0 6 5,0 6-10,0 6 5,0 3-3122,0 3 3111,0-32 0,0 1 8,1 0 0,0 0-304,3 31 217,3-4-44,5-5-258,2-12 0,3-1-95,5 7 131,-4-14 0,0-3-652,3-8-538,-2-6-1574,0-6 3120,0-4 0,-9-5 0,0-1 0</inkml:trace>
  <inkml:trace contextRef="#ctx0" brushRef="#br0" timeOffset="26554">10191 7583 15564,'-6'-4'4536,"1"0"-3477,5 4 3366,0 0-4274,-50-32 84,47 22-151,-36-23-50,64 31 0,2 0-12,6-1 17,3 1-1284,1-3 1284,0 2-933,7-5 933,-14 3-261,3-2 244,-19 2-27,-3 2-51,-4 0 866,-4 2-1516,-2 0-9125,-6 3 9639,1 0 1,-1-1 0,2 1 0</inkml:trace>
  <inkml:trace contextRef="#ctx0" brushRef="#br0" timeOffset="38754">10566 7598 21643,'-5'0'2391,"2"0"-1987,3 0-365,72-26-1513,-36 19 1578,11-7 1,1 0 63,-7 11-153,3-2-243,1 0 3,3 1-7,1-2 81,-12 1 1,0 1-423,22-4-429,-20 3 1,-1-1 497,16-2 120,-1-2 339,-2 0 3,-3-1 22,-4-1 523,5-6-199,-16 4 49,0-5-19,-20 6-150,-6 0-168,-5-2-153,-5 0 588,-5-1-793,-8 0 67,-4 1 71,-5 0 113,-2 1 173,-2 1 177,1 1 168,1 2 141,3 2 1755,6 0-1868,5 3 791,3 1-845,6 1-135,1 2-92,2 0-344,0 0 128,11 6 190,-1 0-30,12 6-182,-1 1-1,5 3 23,1 4 6,2 3-214,-1 3 257,1 4-2163,-2 3 1840,-2 2-46,-9-6 1,-3 2-1766,4 16 1595,-7-14 1,-2 0-1041,-4 14-995,-4 1-2338,-3-2 4365,-4 2 0,2-22 0,1-2 0</inkml:trace>
  <inkml:trace contextRef="#ctx0" brushRef="#br0" timeOffset="39554">12044 7363 19303,'0'-5'2485,"0"2"192,0 3-2369,10-25-279,-4 37-312,7-20 552,-8 44-421,-2 13-102,-2-9-574,-1 14 828,-2-15-215,-2 0 140,-2-2 228,-1-3-403,0-2 375,1-4-82,0-4 56,0-4 0,2-5 50,1-4 94,1-5 794,1-3 73,1-12-1043,2-1 91,2-14-16,2 1 54,3-6 30,2-3-761,4-3 615,2-2 79,4-2 155,4 1-305,1 2 42,2 3-3172,0 3 3101,-2 4-10,-2 3-43,-2 6-19,-4 2-61,-3 5 249,-1 4-102,5 2-29,-5 7-163,6 5-85,-6 6-178,0 5-68,-1 3-303,2 16 126,-5-7-389,1 12 328,-5-11 84,-1 0-45,0 0 32,2-2-26,1-1 12,3-3 114,3-4 211,2-3 219,3-5 798,0-4-334,2-5 381,24-16 115,-15 0 2869,19-13-2679,-22 2-86,1-2-25,-1-1 91,-1-1-358,-3-2-136,-2 1-269,-2 1-112,-4 1 11,-2 3 556,-4 3-543,-2 3-47,-3 2-396,-2 7 143,-1 0-434,-1 7 138,0 6 111,0 2 17,0 9 45,0 2 207,1 4 31,0 1-7,3 1-7,1 0 29,3-2-12,1-1-9,12 10 90,-7-13 30,10 7 72,-9-17 143,0-3 122,1-2 77,1-2 89,1-2 101,1-4 98,9-11-74,-7 0-96,6-9-159,-10 3-181,-2-3-672,-2-4 464,-1-2-113,-1-1-98,-2-1-81,-2 0 46,-1 0 19,-1 1 66,-2 3-140,-2 2 173,0 5-53,-1 3-5,-2 5-167,-1 3-107,0 6 45,-1 0-11,1 7 775,-1 4-887,-1 6-344,0 5-513,2 5-898,1 4-1852,4 4-3861,1-2 7146,3-4 1,-3-12-1,0-5 1</inkml:trace>
  <inkml:trace contextRef="#ctx0" brushRef="#br0" timeOffset="40110">13550 7885 19110,'12'-43'-143,"0"1"1,0 2 0,-2 7 1454,-5 13-1426,3-2 98,0-3-3,3-3 21,0-3-16,2-4-429,6-14 1,1-3 428,-8 23 0,0-1 0,10-25 1,0 2-133,-3 6 109,-2 3 264,-2 4-285,-4 6 418,-3 3-344,-4 5 1639,-2 4-1696,-2 4 2161,-2 3-2248,-1 4 2556,-1 3-2579,0 3-1,2 3 53,-3 5 516,0 4-289,-5 9-3375,-2 4 3427,-3 8 2,-3 5-453,4-3 0,1 1 390,-7 21-111,8-17 1,2 0-210,1 18 93,4-1-31,4-1 7,6-3-39,3-3-7,5-3-16,2-5 6,3-4 49,1-5 47,2-3-379,1-3 485,2-5 82,2-3 40,2-4 74,17-3 80,-7-6 4,13-7-11,-13-6 46,1-7-49,0-6-69,0-5-43,0-5-61,-1-5-183,-1-6-56,-1-4 54,-19 24 0,0-2-36,7-14 1,-1-2 6,-5 10 0,-2-1 15,6-10 1,-2 0 6,-7 12 0,-2 2 92,-1-1 0,-2 0 119,4-30 118,-6 2-629,-5 4 527,-7 5-65,-4 6 36,-13-3-25,7 17-162,-5-1 508,12 20-537,3 5 537,2 4-285,3 3 1273,0 5-1189,1 4-86,3 9-140,10 44-152,-1-14 789,-1-7 0,0 1-938,4 14-102,1 5-402,-9-30 0,0 0 651,0 1 0,0 1 51,-1-1 1,0 1 34,-1 1 1,-1 0-17,0 1 0,-1 0-68,0 1 0,-2 1-221,1 1 1,-2 1-467,1 1 0,-2 1 868,-1 10 0,0-3 0,0 4 0,-2 1 0</inkml:trace>
  <inkml:trace contextRef="#ctx0" brushRef="#br0" timeOffset="44769">6635 9563 22868,'0'-17'-718,"5"37"318,1 32 307,-3-16 1,1 2-101,0 19-142,-2-13 0,0 2 7,-1-11 1,0 2-1289,0 5 1,0 3-1,-1-3-175,0-3 1,0 1 1767,0 17 1,0-4 0,0-11 0,0-3 0</inkml:trace>
  <inkml:trace contextRef="#ctx0" brushRef="#br0" timeOffset="45852">6425 10042 19988,'36'-26'79,"0"8"-46,-5 31 1,4-2-17,4-3-2401,24-2 2367,-12-4 5,-17-1 1,1-3-17,1-3 0,0-1 0,19-7 17,-19 3 0,-1-1-6,13-10 17,-3 1 11,-3-4 23,-4 0 209,-5-1-171,-5 0 624,1-9-164,-8 1-151,-4 2 106,-10 7 51,-6 12 1181,-1 3-1282,-3 2 322,-2 2-619,-3 3 21,-2 0-122,-2 2-11,-3 3-11,-2 2-6,-1 5-17,-1 2-10,1 3-7,2 2 1,3 1-17,3 1-12,5 6 18,4-6 21,5 5-21,12-6 33,-1-6 11,10 0 11,6-8 12,-6-3-205,10-5 216,-10-4 22,1-4-5,-2-2 16,-1-2 17,-4-3 6,-2-1 5,-5-1 1,-4 0 16,-3-1-5,-3 2-6,-3-1 5,-3 3-33,-2 0 67,-12-4-106,2 8-11,-8-1-12,3 8-5,-1 4 0,-2 2-12,0 4 1,1 3-6,1 5-6,3 4 1,1 4-1,3 3 194,3 4-216,1 3-3437,4 20 3387,3-11-17,5 15-509,5-16 413,6 0-72,4-1-692,7-3 467,4-3-128,7-3-16,6-4 21,5-5 67,6-5 63,1-5 27,1-4 68,-1-6-625,-2-3 838,-4-5 128,-2-5 84,-5-4 62,-4-3 56,-3-2 72,-5-2 62,-3-1 413,-4-2-312,-4 1 316,-3-1-327,-2 3-1,-2-1 327,0-6-343,-4 10 22,1-2-22,-5 13 179,0 4 370,-1 3-908,0 2 3221,0 4-3254,-1 3 5,-1 3 29,-3 6 0,0 4-6,-2 6-12,-1 3 12,-1 17-5,2-9-135,0 11 129,5-13 5,1-2 0,1 1 6,0-3 0,1-1-140,2-3 129,1-3-6,2-4 12,-3-5 55,1-4 68,-1-5 557,-1-1-541,0-4 108,1-5-197,1-5-23,1-6 68,3-16-46,-2 4-424,1-11 397,-4 7 5,1 1 34,4-18-22,-2 15-23,6-8-153,5 8 147,-5 16 1,5-3-17,-8 18 5,0 2 1,3 1-7,1 1 426,3 3-426,2 1 1,1 3-6,2 5 12,-1 2-1,1 3 149,-1 2-148,0 3 10,-1 1-10,6 13-7,-9-9-309,4 10 287,-12-13 34,-2-1-11,-2-4 0,-2-4-1,0-4 29,-2-3 28,1-4 292,-1-2-236,2-16 203,0 2-287,2-15 11,0 4 11,1-2 12,0-1-23,2 0 11,0 0 34,8-7-34,-3 9 0,4-3-16,-4 14-18,0 2 6,6 1-11,-5 5-11,4 1 6,-5 4-7,0 4 12,1 3-11,1 4-6,0 4 12,0 4-23,0 5 5,-1 3-61,-1 4-100,-2 2-215,-1 5-1522,-2 3 330,-1 3-2767,-1 3-4855,-1-4 9213,0-6 0,-2-17 0,-1-8 0</inkml:trace>
  <inkml:trace contextRef="#ctx0" brushRef="#br0" timeOffset="46368">9106 9976 19591,'0'-4'2733,"1"1"-498,-1 3-2168,-20 59-3830,14-29 3791,-4 9 0,1 2 17,7-3 543,4 1-565,2 3-12,2 0 53,1 1-69,2 1 16,1-3-11,1 0 6,0-4-6,0-2-117,-1-3 117,2 9 11,-6-13 0,1 6 6,-6-16 39,-1-5 1847,-3-3-1796,-3-5 10,-3-3-38,-5-3-17,-3-5-23,-3-5 1,-3-6-1,-1-5 0,0-5 0,1-5-337,3-6 337,4-5-11,4-5 5,5-4-10,3-2-981,3-1 991,2 2 1,3 4 5,1 2 6,2 5-95,-1 4 73,1 2 27,4-9-27,4 1 535,3 2-569,4 8 1864,-1 13-1853,4 3-6,4 2 12,2 4-23,4 2 12,1 5-821,2 2 815,0 5 16,0 3-27,0 4 11,-1 3 11,-1 4-37,-7 2 1,-1 2-26,5 5 12,12 17-358,-34-20 385,-5 0 188,-9-1-176,-7 0 0,-10-2 11,-8 0 0,-10-2-68,6-6 1,-1-2-716,-22 4 556,18-5 1,1-2-614,-16-1-812,4-2-3793,3-3 5445,0 0 0,22 0 0,2 0 0</inkml:trace>
  <inkml:trace contextRef="#ctx0" brushRef="#br0" timeOffset="46803">10167 10044 17277,'-37'-30'-441,"0"1"1,0 0-1,15 12 1705,25 19-4451,0 2 3495,6 5 1,-5-4-1,1 1 1</inkml:trace>
  <inkml:trace contextRef="#ctx0" brushRef="#br0" timeOffset="47636">10455 9848 21534,'-2'-4'1389,"0"0"-465,2 4-868,-6 21-22,5-3-34,-4 18 0,7 8-6,1-10 12,0 11-6,-2-16 0,0 1-11,-1-2-3381,0-2 3397,-1-3-5,0-3 6,-1-6 106,0-2 67,1-7 174,0 0-235,1-13-79,0-1-11,0-10 11,0 0-17,1-4 34,2-3-222,3-4 379,9-19-107,-1 9-514,9-13 520,-1 16-5,2 3-34,2 3-1,-1 4-44,0 4 28,-4 4-22,-1 4-12,-4 3 6,-3 3-28,4 4 2969,3 7-2969,-3 2-6,3 8 12,-8 3-2789,1 4 2772,0 3 540,-1 1-535,7 15-593,-4-8 560,5 8-17,-5-12-22,3-1-40,0-4-62,4 0-49,-1-5-315,13 2 270,-8-8 2773,9 1-2745,-10-8 61,-1-2 62,-1-4-24,-1-1 130,-2-4 855,-2-3-832,-3 0 33,-1-4 11,-2 0 6,-2-4-2721,0 0 2743,-1-2 194,5-11 8,2-1-129,-2 0 45,-1 7 45,-6 12 240,-2 3-284,-2 5-85,-1 2 3105,-2 3-3211,-3 5 11,0 2-12,-2 6 1,-1 1-6,1 3 0,1-1-17,2 9 17,4-7 0,5 4-3392,5-8 3398,5-2-48,4-3 36,3-2 17,16-3 23,3-9 0,1-2-313,-6-7 318,-15 3 17,-3-3 3068,4-8-3057,-8 3-17,1-8 6,-8 7-17,-2-1 12,-2-1 73,-2-8-62,-1 10-1,-2-6 23,-1 13 84,-7-2-106,0 6-12,-6 0 450,2 8-467,-4 1 224,-2 2-246,-2 4-5,-4 3-12,1 4 6,-1 3 6,2 2-3410,3 4 3404,1 2-28,5 4-204,1 0 176,4 3-22,4 0-46,3 1-94,6 0-135,3 1-190,8-1-202,3 0-2006,20 10-77,-2-12-2088,-4-8 1,2-4 3472,5-2 0,-1-2 0,-27-10 1</inkml:trace>
  <inkml:trace contextRef="#ctx0" brushRef="#br0" timeOffset="48208">12315 9854 17014,'38'-47'765,"-1"1"1,-3 4-1,-8 9 2202,-16 21-2608,-5 5 630,-2 3-967,-5 4 369,-1 4-386,-4 1-5,-3 6 28,-12 11 1255,0-2-1255,-9 9-653,5-6 625,-4 1 0,-1 1 0,-2 1-17,-2 2-779,2-2 779,0 0 6,2-3-167,3-3 189,5-3 6,4-6 118,3-3-29,7-5 579,1-6-562,6-3 809,1-5-843,0-2 208,2-3-208,3 0-27,2-3-6,5 0-17,4-1 0,12-5-22,-4 8 22,19-7-22,-18 15-599,8 0 582,-11 7 12,1 2-18,-1 3 6,12 10-17,-9 1-310,8 8 316,-11-3 22,0 1-22,9 10 11,-7-7 11,21 11-11,-15-18 0,10 2-5,-8-10-12,1-4 28,0-2-17,-1-3-5,-2-4 6,-1-3-1,-1-6 6,-2-3 6,0-3-6,-3-2 0,-2-4-3090,-3-3 3102,-2-3 16,-1-3-482,-2-4 476,-1-4-5,0-4-6,-2-6 12,1-3 10,-2-3 12,-1-1 28,-2 2 33,-2 2 23,-2 7 45,-1 5-1,-1 7 6,-2 7-11,-1 7-33,0 4-23,-1 6 163,1 5-247,1 3 2917,-1 3-2968,2 2 1311,0 3-1305,0 2 29,1 6-24,-1 5 12,1 6-33,4 40 16,1-16-1027,0-8 0,1 1 1004,5 12-16,3 2-480,1 4 438,-3-19 0,0 1-58,4 20-1231,-5-23 1,0 0 1095,1 9-101,-1-4-144,0-2-159,-1-6-1707,6 7 2402,5-4 0,-8-10 0,2-9 0</inkml:trace>
  <inkml:trace contextRef="#ctx0" brushRef="#br0" timeOffset="48386">12852 9620 21119,'-7'-1'1709,"1"-1"-1468,6 2-2347,0 0-432,78 5-4369,-30-4 3313,5 2 1,0-1 2917,-3-2 0,-25 0 1,-9 0-1</inkml:trace>
  <inkml:trace contextRef="#ctx0" brushRef="#br0" timeOffset="48610">13864 9481 17170,'53'-18'-1050,"0"1"1,-3 0 0,-4 5-976,11 10-6724,-5 1 8749,-7 1 0,-21 0 0,-10 0 0</inkml:trace>
  <inkml:trace contextRef="#ctx0" brushRef="#br0" timeOffset="48802">14130 9746 26413,'19'8'5,"4"-4"-167,9-6-180,6-2-5974,3 1 5174,3-1-1390,1-1 2770,6-1 1,-24 3 0,-1 0-1</inkml:trace>
  <inkml:trace contextRef="#ctx0" brushRef="#br0" timeOffset="50475">16179 6922 27989,'-56'6'-229,"1"-1"1,11-2 0,9 1 75,15 5 103,23-3-1551,18 5 1263,6-1-102,23 1 479,-8-7 1,7-1-1121,-8-1 0,2-1 1,1 0 1038,0 1 1,1-1 0,0 0-13,2 0 1,1 0 0,-1 1-394,0-1 0,-1 1 0,-2 0 829,5 0 0,-2 0-290,11 1 1,-3 1-152,3 2-318,-15 1-164,-13 0 18,-14 0-271,-11 3-130,-31 7 568,-4-2-474,-27 7 669,1-5 154,25-8 0,-2-1 198,-17 4 0,-1-1-35,12-3 1,-1 1 359,-10 2 0,-5 0 0,6 0-29,13-2 0,1-1-341,-18 4 1,5-1-57,16 0 2328,9-3-2980,10-1 13,7-1 1218,10-1-1371,7 0-4,10-3-35,10 0-28,8-4 398,-3-2 1,2-2-502,23-5 790,-8-1 1,0-3-816,7-4 1002,-23 5 1,-1-1 143,4-9-366,-13-2 0,-4-3 352,2-9-13,-9-1 1,-5-2 26,-14 0 26,-5-14-2083,-6 18 2150,-2 3 0,-1 2 218,0 4-177,1 3-4,3 3 1,1 4 1283,4 4-1276,1 3 627,4 6-1042,2 2 3273,1 3-3280,4 4 187,2 3-157,8 5 11,4 6 1,6 3-5,5 4-1,4 6-9,-5-6 1,0 2-513,15 18 402,-17-14 0,2 6 0,-4-3-1021,8 20 942,-9-11 1,-6-1-405,-11 1-387,-12 0-1008,-7 0-2920,-5-14 1,-2-1 3197,-7 8 0,-3 0 0,21-27 0</inkml:trace>
  <inkml:trace contextRef="#ctx0" brushRef="#br0" timeOffset="51894">17892 7071 16996,'0'-11'2252,"0"3"-688,0 8-1026,5-70-124,-2 44-257,0-14 0,0 2 101,-1 24 582,-1 5-711,0 4-73,-1 2 87,0 2-205,1 6 884,1 2-810,2 8-1,1 3-11,2 5 5,4 19-5,-2-9 3,2 13-20,-5-14-472,-2 0 478,-2 0 0,-2-1 0,-4-1 11,0-2 33,-12 10 18,7-18 61,-6 5 67,10-21 28,2-3 245,-1-2-216,-3-10 328,2-2-503,-3-10-10,3-1-18,2-3-10,2-5-7,4-2 18,13-23-844,0 14 821,-2 13 0,0 1 6,11-9 0,0 2 5,1 7-16,-3 5-12,-3 6-10,-3 6-12,-3 4-84,3 5 44,-4 6-4,4 4-1,-4 8-107,7 18 51,-4-4 6,3 14-34,-6-9-67,0-2-33,-1 1-96,1-1 18,1-2-247,0-1-107,4-1-348,2-2 242,5-2 95,3-4 89,4-4 141,1-5 105,3-4 97,-1-5 116,0-6 108,-2-4 111,-3-6-535,-4-4 698,-2-2 101,-4-4 55,-1 0 40,-3-3 16,-2-1-2344,3-13 2462,-6 11 51,2-8 325,-7 17-376,-1 4 72,-2 3-273,-2 5 307,0 3-548,-1 3 2785,0 2-2915,0 8 18,3 7 0,0 2 135,3 4-136,1-7 12,3-1-6,2-1 23,1-3-17,3 0 11,0-3 11,1-2-11,0-1 28,-1-1 17,0-3 5,0-2 113,3-9-91,-6-1-4,2-7-7,-8 0-16,-2-3-28,-1-3 50,-1-14-45,-2 10 13,-1-10 21,0 17 28,-1 3 28,-1 3 16,-1 4-16,-1 3-50,0 2-23,0 3-39,-2 2-17,-1 3-22,-4 1 0,-2 4 0,-4 3-6,-4 7 23,-1 4-23,0 3-1228,0 4 1222,1 3 1,3 3-23,3 1-5,4 3-23,5 0-6,2 0 12,7-2 17,5-1-1,6-3-77,23 6 55,-2-10-11,16 3-12,-7-13-61,3-3-28,4-3 1,2-4 16,0-1 11,1-3 34,-3-4 50,-17-2 0,-1-1 51,15-6-1061,8-8 1094,-26 2 11,-5-4-525,-5-2 536,-4-3 12,-3-1-11,-2-3 39,-4 0 22,-1 1 28,-2 2 1032,-2 4-1004,0 4 124,-2 0-163,-1 9-39,0 0-45,-2 8 1125,0 2-1164,-2 0 658,-10 16-659,5-2 12,-9 15-23,4 7 12,5-6 6,0 10-1,7-12 6,3-2 6,4 0-18,3-1 7,7-2 5,4-2-6,3-2 6,5-2-11,4-2-582,3-3 587,2-3 6,2-3 11,0-2-5,-1-4 16,-1-3-3189,-2-3 3201,-2-4 16,-4-2 1,-2-3 10,-4 0 7,-4-3-7,-3-1 1,-5 0 5,-2 1 11,-2 2 1,-3 2 5,0 3 380,-2 3-431,0 3 3376,-2 3-3431,-2 2 5,-2 0-11,-2 3-11,-2 2 11,0 2-17,-1 3 0,2 1 12,3 2-7,2 0 7,3 6 22,4-3 16,4 3 1,6-7-6,3 0 11,5-3 0,21 2-764,-6-5 753,17 0 11,-11-3-17,2-2 1,-2-3 5,-2-1-3096,2-12 3141,-13 2-39,0-9 39,-17 3-6,-5-3-5,-3-2-6,-3-3-6,-5-2-10,-2 0-7,-5 1 18,-3 2-1,-2 2-33,-11-2-62,5 9-123,-6 0-157,11 11-252,1 4-1108,1 6-254,6 3 1967,4 15 0,4-12 0,4 6 0</inkml:trace>
  <inkml:trace contextRef="#ctx0" brushRef="#br0" timeOffset="52445">20902 6780 18672,'3'-5'3287,"-1"1"-732,-2 4-2561,-12 16-4240,3 1 4246,-11 17 17,4-1-17,1 1-380,-3 2 374,0 0-5,-9 11 0,6-14 11,-5 5 0,11-19 11,2-4 39,2-5 62,3-4 2826,2-3-2764,0-2 1845,2-4-1891,-1-3-26,0-6-29,1-3-3393,0-5 3376,3-4-360,2-3 449,9-23-779,1 9 729,10-16 0,0 15-11,2 0-146,2 3 134,3 3 2761,-3 6-2777,0 4 445,-5 8-484,-2 5-17,-3 5 1091,5 4-1102,-6 7 11,12 16 0,-9 3-11,5 11 16,-5-2-3004,-1 3 2999,1 1-11,0 1-114,1 0 120,1-2-728,3 0 733,2-3-11,4-2-82,17 6 76,10-4 12,-2-3 2305,-4-9-2300,-18-11 150,-4-3-133,6-6 5,-10-3 1,2-5 16,-6-13-11,-7 1 1009,0-11-1004,-7 3-10,-3-4-2035,-1-6 2029,-1-4-1,-3-3 1,-2 0-11,-3-1 11,-1 3-12,-4-11 2,3 19-18,-2-3-51,6 22-140,0 7-173,4 4-84,-1 3-130,2 5-72,0 3-72,0 6-197,0 6 2065,2 4-2334,2 4-234,2 3 152,5 1-1162,2 1-1385,4 0 3828,5 1 0,-10-14 0,2-2 0</inkml:trace>
  <inkml:trace contextRef="#ctx0" brushRef="#br0" timeOffset="52794">22024 6925 20867,'20'-41'406,"1"1"0,-1 3 0,-8 7-221,-15 17 623,-2 2-755,-4 1-28,-5 4-5,-3 2 458,-3 2-532,-26 17 44,17-3 225,-17 13-236,25-4-16,2 3 595,4 2-636,1 14 217,6-9-188,2 9 22,5-14-6,5-1 6,3-3 2,6-1 19,5-3 7,4-1 6,3-4-1454,4-2 1474,-1-4-2880,1-3 2904,-2-3 1,-2-4 126,5-7-59,-9-2 11,3-7-1,-11 3-14,-4-2 0,-3-2-47,-2-2-1,-3-2-1289,-1-1 1262,-4-1-17,-2 1 1962,-3 0-1969,-2 4 7,-1 2-62,0 3-77,1 5-89,0 2-631,-4 4 3396,5 3-3440,-4 5-219,5 4 180,3 5-2940,2 12 850,5-4-1408,6 7 1177,4-9 3239,0-3 0,-5-7 1,-2-3-1</inkml:trace>
  <inkml:trace contextRef="#ctx0" brushRef="#br0" timeOffset="53228">22780 6983 18117,'27'-42'752,"0"0"1,-1 4-1,-10 7-399,-23 15 918,-5 1-1063,-10 2-46,-7 1-3589,-6 3 3517,-4 4-29,-4 2 313,1 3-379,1 4 10,3 3-5,4 6 6,4 2 296,4 1-302,5 1 166,-2 9 51,10 1 86,1 1 25,9-3 92,9-9-44,3 0-58,8-2 2998,7-1-3297,3-2 826,4-2-996,1-5-54,0-1-48,14-11 14,-12-2 205,-4-5 0,-1-2-125,3-9 266,-7 1 1,-2-3-643,-1-9 811,3-15 53,-15 11 52,-1-2-3428,-5-2 2998,0-1-41,-3 0-630,-1 1 577,0 3-26,0 4 2,0 4-23,-1 6 475,-2 5-106,1 5 503,-1 4-716,0 6 3058,-1 4-3064,2 8 1012,-4 12-983,2 2-6,-2 12-5,2-1-654,3 6 614,2 4-16,3 5-107,4 1 0,2 2-12,3 13-665,-2-11 0,1-2 532,0 0-90,2-1-112,0-3-1036,11 13 340,-4-17-625,10 7-3704,-7-21 1266,3-5-2939,-3-4 7230,-2-6 0,-11-5 0,-4-3 0</inkml:trace>
  <inkml:trace contextRef="#ctx0" brushRef="#br0" timeOffset="53568">23321 7056 20278,'13'-48'885,"1"0"0,-2 7 0,-2 8-605,-7 18 669,-1 9-927,-2 3 188,0 2-468,2 1 307,0 2-77,5 2 486,1 5-458,6 2 5,3 2 6,4 2-11,3-1 0,1 1 0,3-2 17,-1-2-6,-1-2 17,-2-3 23,-4-2 10,-2-2 23,-5-1 12,-2-2-29,-3-3 0,0-2-5,-1-4-12,-1-2 6,1-4 39,1-11-38,-3 3-1,0-8 34,-3 8 16,-1 0 18,0 3 33,0 2-1,-1 4-10,-1 1-17,-2 4-38,-2 1-50,-1 3-15,-3 2-10,-2 2-10,-3 2 1,-4 1-7,-2 4 11,-15 13 3,9 1-780,-10 10 727,14-3-19,2 4-19,4 3-23,5 4-200,4 1 138,4 2-318,11 17 145,2-16-1118,9 11 735,-1-19-390,3-2-1527,3 0-5121,-2-6 7756,-1-3 1,-9-11 0,-5-5 0</inkml:trace>
  <inkml:trace contextRef="#ctx0" brushRef="#br0" timeOffset="55303">15404 9487 22363,'8'-48'601,"0"-1"0,-1 4 1,-2 12-574,-4 29-140,-1 3-140,0 1 179,0 8 84,1 4 11,0 12 1,1 4-18,1 8-492,0 5 498,0 5-3029,0 2 3018,0 0-6,-1 1-455,0-3 450,-1-1 17,1-4-12,-2-3-5,1-6 22,-1-5-5,0-6 343,0-7-243,0-4 3091,0-5-2721,-1-3 398,1-9-846,-1-2 0,0-9 6,1-2-12,3-4 6,1-4-206,5-3 228,1-2 12,3-3-6,2-3 11,3-1-882,1-2 883,3 2 11,1 1-18,3 2-10,0 5-18,-1 5-239,0 6 217,-3 5 1,-1 3-12,-1 5 0,-1 4 0,1 2 5,-1 3 6,2 4-27,0 5 16,1 5-23,0 7 12,-1 5-1044,-1 5 1038,-1 4-17,-3 2 575,-1 2-586,-4-1-39,0-1-40,-2 1 172,0-3-294,-2 0-107,1-1-100,0-3-113,2-3-1097,0-2 800,2-4 545,3-3-1172,2-6-263,4-3-5,3-6 262,2-2 476,4-4 505,0-4 392,1-3 319,-1-5 263,-2-4 230,-2-2 201,-3-2 158,-2-3 1147,6-11-1141,-8 7-108,5-7-89,-10 14-2782,-1 1 2631,-2 2-78,-3 2-80,-1 2 660,-3 3-810,-2 2 199,0 2-373,-2 2 3302,0 3-3845,0 0 319,5 7-11,0-1 27,7 6-4,0-2 4,14 3 1,-4-4 0,12 0 0,-9-5 5,2-2 6,-2 0 45,9-7-17,-10 0-384,4-6 373,-11 0 11,-4-2-76,-1-3 76,-4-1 7,-2-3-2,-3-1 18,-4-13-29,-3 9 6,-2-8-5,-4 15 61,-7-6-56,3 9 0,-7-2-12,6 10-4,-1 3-18,0 2 0,0 2-22,-2 4-5,0 3-12,-1 4 6,-1 6-6,0 5-53,0 4 70,2 4-28,1 3 23,2 3-18,3-1-5,4 1-11,4 0-6,4-1 6,7 0-22,6-1-12,6-1-22,7-3-888,7-1 853,5-3-4,7-4-40,5-3-1476,4-3 1421,4-5-7,1-4-4,1-2 27,0-5 62,-3-4 33,-3-3 79,-6-6 28,-5-2 22,-6-2 17,-6-3 0,-4-2-6,-6-2 12,-3-1 22,-4-1 5,-2 0 29,-4 0 28,-1 3 554,-3-6-470,-2 10-34,-3-3 818,-1 14-897,-4 3 1644,-1 2-1705,-2 3-33,-7 4 10,2 3-10,-4 4-12,1 11 0,7-3 17,-1 9 0,7-6 0,2 1-11,1 0-12,4-1 7,3 0 10,4-1 12,3-2-1,17 6-5,-4-8 6,12 2-233,-7-10 239,3-2 4,0-3 24,16-3-18,-12-4 17,9-5 0,-18-1 29,-4-3 16,-4-1 6,-4-2 11,-4 0-23,-3-2 0,-1 0 1,-2 0 5,-2 2 17,-1 2 254,-1 2-159,-2 3-185,0 3-73,-1 3-5,-1 3 11,-1 4 28,-2 2-5,-2 5-12,2 3-6,-1 2 1,3 2 16,1 2 23,6 0 0,2 0 5,7 0 12,16 4 0,-2-6-12,14 3 0,-7-11-1602,2-1 1608,3-4 0,-1-1 11,-1-3 0,-2-2 0,-3-3 51,3-9-6,-12 0 11,2-7 6,-16 4-6,-3-2 0,-3-1-5,-2-1-23,-5-1-5,-1-2-12,-5-2 6,-1 0 0,-3-1 0,-8-10-11,4 10-17,-5-6-17,8 16 1508,2 4-1760,2 5-179,2 4-471,2 2-1091,-1 5-6185,0 2 8195,0 3 0,4-3 0,0-2 0</inkml:trace>
  <inkml:trace contextRef="#ctx0" brushRef="#br0" timeOffset="56043">18659 9629 15200,'23'-49'455,"0"-1"1,-2 5-1,-4 7 2357,-8 12-2313,0 0-275,-4 10 1176,1-1-1293,-5 12 632,1 2-795,-2 2 2654,0 9-2592,0 1 10,0 10 1,0 3-345,0 6 350,-2 3-3307,0 3 3291,-2 0-6,0 2-458,-1-3 441,1 0 17,-1-2 6,0-1 11,-3 10-12,2-13 1,-3 5 22,3-17 246,-2-3-60,3-5 4,-1-3 85,1-12-7,1-1-224,-2-9-10,2-1-6,0-5-11,1-4 461,2-5-484,4-23-10,3 8-348,-1 15 1,2 0 380,8-17-17,3 0 11,1 3 0,2 5 1,-2 6-1,-2 7-11,-1 7-17,-5 6 3060,-2 6-3082,-4 5 0,-1 3-11,0 2 1024,2 6-1013,3 3-1,3 9-4,2 3-7,4 7 18,1 3 2,0 3 0,1 1-3,7 10-456,-6-9 0,1-2 468,3 0 16,2-5-16,4-3-1,1-4-60,3-4 60,2-3-1070,0-4 1082,0-4-11,-2-3-1,-3-3 23,4-11-11,-11 1 812,3-9-801,-13 0 11,-3-3 0,-3-3 51,-3-18-57,-2 7 66,-5-15-54,-7 0-29,1 12 527,-6-7-554,5 19-370,-3 0 320,5 12-90,-1 1-57,4 10-83,0 3-134,1 3-164,0 5-279,0 6-291,1 7-360,1 3-782,6 4-1676,5 2-4391,3-2 7713,1-5 0,-6-10 1,-4-6-1</inkml:trace>
  <inkml:trace contextRef="#ctx0" brushRef="#br0" timeOffset="56394">20200 9508 20683,'0'-5'2840,"0"0"-1580,0 5-1232,-65-51-1413,35 41 1390,-11-15 1,0 6 0,12 30 5,-1 6 6,2 3 431,3 4-448,4 3 0,4 0-11,4 11 11,7-10 0,6 6 224,6-13-218,7-2-6,6-1 0,19 2-1004,-6-6 1009,14 0 57,0-9-6,-13-2 81,16-7-30,-26-2 10,4-6 24,-14 0 4,-2-2 1,-3-1-34,-3-3-17,-2-2-39,-2-2-2150,-3-3 2133,-3-2-17,-2-1 211,-4-2-222,-2 2-5,-6-6-6,6 10-17,-4-1-140,8 13-212,2 6-136,3 3 3020,1 3-3467,2 6-2139,1 15 240,4 1-1949,4 12 4064,8-2 0,-7-15 0,1-1 1</inkml:trace>
  <inkml:trace contextRef="#ctx0" brushRef="#br0" timeOffset="56820">20908 9617 23215,'-6'-47'352,"-1"0"1,0 4 0,-2 7-151,-10 15-29,-7 5-33,-8 2-815,-6 5 759,-5 4-1172,-2 3 1105,-2 6-12,1 2-10,4 6-6,3 4-40,-2 14-98,14-5 121,2 10-6,18-12-5,7 6 28,8-8 27,7 3-4,9-11-1,5-2-11,9-2 338,5-3-338,5-3 6,2-2 880,1-4-850,-16-3 0,-1-2-2275,15-8 2329,7-12 22,-28 0-495,-7-5 473,-5-8-23,-7-2-11,-4-7-28,-2-2 28,-3-4 6,-1-2 44,0 17 0,0-1 29,-1-17 38,1 13 1,2 3 28,0 3-29,1-5-16,0 28-73,0 3-67,1 8 95,-1 2-219,1 3 79,1 8 28,0 4 6,4 11 0,1 4-6,1 7 0,1 6 506,-2-6 1,0 1-507,2 20-3,-3-17 1,-1 1-15,0 17-33,-1 0-18,-2 1-60,1 0-57,1-3-123,1-1-144,4-6-266,5-4-379,5-5-718,5-3-1882,8-6 3697,8 0 0,-18-15 0,0-1 0</inkml:trace>
  <inkml:trace contextRef="#ctx0" brushRef="#br0" timeOffset="57159">21537 9439 17406,'1'-7'5697,"0"1"-4740,-1 6 584,0 0-1597,-1-41 56,4 35 11,1-30 11,8 45 1,6 2-6,9 0-1,8 1-10,5-1 5,4-2 0,0-2-338,-4-4 377,-4-1 23,-7-6 22,-5-2 79,-2-16-112,-9 2 5,-3-11-28,-9 4 0,-4-2 17,-4 0-28,-6 1 23,-3 1 16,-3 4 6,-2 3 11,0 4-12,-2 4 351,1 4-361,0 4-1,1 2 1,0 4-6,-1 3-51,0 4 7,1 5-24,0 4 12,2 5 12,4 4-12,2 3-1195,7 5 1200,4 2 1,10 5-29,8 2-21,12 3-57,10 1-14,-15-24 0,1 0-115,2 0 1,0-1-273,1-1 1,1-1-1233,0 0 1,-1-1-7963,22 15 9696,-9-8 0,-20-13 0,-8-6 0</inkml:trace>
  <inkml:trace contextRef="#ctx0" brushRef="#br0" timeOffset="67203">6364 12728 17180,'-4'-48'730,"0"0"0,0 5 0,2 7-231,0 14-91,2 5-105,-1 5 1617,0 4-1825,1 5 610,-2 1-689,2 15 393,0 2-358,0 17-18,0 5-2088,0 10 2038,1 8-179,0-15 0,1 6 0,0-1-1972,1 16 0,0 0 1439,0-11 1,0 1 0,-1-2-1762,2 9 1,0-6-2336,-1-17 1,0-3 4824,1 22 0,-1-25 0,-2-13 0</inkml:trace>
  <inkml:trace contextRef="#ctx0" brushRef="#br0" timeOffset="68060">5346 12771 15905,'0'-58'1458,"0"1"0,0 4 1,1 13-933,-1 29-140,0 4-106,0 4-274,0 3-1,0 5 40,-1 5 34,0 7-1,-1 10-11,0 8-276,-2 10 237,0-6 0,0 6-1155,-1 0 0,0 4 0,-1 0 1065,0 11 1,-1 1-14,2-10 0,-1 1 1,0-4-835,2-5 0,0-3 623,-1 1 0,1-1-67,1-1 1,0 0-52,0-3 1,1-1-43,1-3 1,0 0-910,2 6 1,0-1-1094,2 14-2005,3 5 1412,0-28 3041,0-9 0,-3-9 0,-1-5 0</inkml:trace>
  <inkml:trace contextRef="#ctx0" brushRef="#br0" timeOffset="68790">5295 12370 16471,'-5'-4'593,"1"1"-1041,4 3 471,73-25-5656,-29 16 5655,8-5 1,3 0 2,-21 10 1,-3 2-540,4-1 1,1-1 538,3 0 0,0 0 91,2 0 1,2 0-91,-1-1 0,4 0 1,-1 1-2,6-2 0,5 0 4,0 0 1,9-1-1,2-1 1,-8 1-427,-12 2 0,-4-1 0,4 1 402,6-2 1,5 0 0,-1 0-1,-5 0 116,-7 1 0,-5 0 0,2 1-116,1-1 1,1 0 0,1 0-1,0 0 1,0-1-1,1 1 73,1 0 0,0 0 1,0 0-72,1-1 1,0 1-1,1-1 2,0 1 1,0 0-1,1 0-165,0-1 1,1 1-1,-1 0 178,0-1 1,0 1-1,4-1 3,0 1 0,3-2 1,1 1-1,-3 0 140,2 0 1,-2 0 0,6-1-80,-7 1 1,8-1 0,3 0 0,0-1 0,-2 1 0,-8 1-118,-4 0 0,-6 2 0,0-1 0,3-1 73,9 0 1,4-1 0,1 0-1,-2 0 1,-6 1 134,-1 0 1,-5 1 0,3 0-83,1 0 1,3-1-1,1 1 1,-4 0-25,3 0 1,-3 0 0,2 0-36,-4 0 0,3 1 1,-1 0-1,-4 0 5,-2 1 0,-4 0 1,0 0 5,19-1 1,-1 0-6,-3 1 0,-2 1-14,-3-1 0,-2 1 198,-4 1 0,-1 1-212,-5 0 0,1 0 3,7 1 0,-1 2-20,-15 0 0,-1 0 3,6 0 0,-2 3 1407,10 9-1402,-16-2 967,0 7-944,-14-2-11,-4 3 2723,-2 2-2729,-1 4 28,-3 4-16,-2 5-6,-1 5-1,-1 6 535,-3 6-545,-3 5-18,-4 4 9,3-28 1,0 0-771,-1 1 0,0 0 759,-1 1 0,-1 2-28,-4 17 0,-1 2 19,4-14 1,-1 2 1,-2 5 1,-1 4-1,1-5-1168,1-3 0,-1-2 1180,-4 14 1,0-1 5,5-18 0,-1-1-841,-7 15 0,0-1 863,3-12 1,1 0-274,-6 10 0,-1-1 270,6-14 1,-1-2 55,0 0 0,-1 0-50,-1-1 1,0 0 7,-1-1 1,0-1 5,-1 0 1,-1-1 377,0-2 0,-1 0-375,1-1 0,-2-1 6,0-1 0,-1-2-6,-1 0 0,0-1-6,-2-1 1,0-2-9,-2-1 1,0 0 337,-1-2 0,-3-1-338,-19 2 1,-3-2-206,12-3 0,-1-2 176,4-1 1,-2-1-1,2-1-7,-7-1 0,1-1 2,-3 0 1,-1-2-1,-1 0 1,-1 0-1,-1 0 1,0-1-3,-2 0 0,0 0 2,-1 0 1,0-1-303,-1 1 1,-1-1 307,1 0 1,-2 0 2,3-1 0,-3 0 0,2 1-2,12-1 0,1 1 0,-1 0 4,-14-1 0,-2 0 0,2 0-2,16 1 0,1-1 0,1 1-4,-3 0 0,1 0 1,-1 0 3,1 0 0,-1 0 0,-3 0 0,-1 0 0,-4 0 0,0 0 0,3 0 3,-5 0 1,2-1 0,-2 1 0,3 0 0,-3 0 0,0 0 1,3 0-292,-1 0 0,3 0 0,0-1 290,-2 1 1,0 0 0,0 0-100,0 0 1,0 0 0,0 0 99,0-1 0,0 1 0,0 0-48,1 0 0,0 0 0,0 1 42,1-2 0,1 1 0,0 0-4,0 1 1,2 0 0,-1 0-5,3-1 1,0 1 0,0-1 131,3 1 1,0 0-1,-2 0-199,-11 0 1,-2 0-1,3 0-80,-5 0 1,-1 1-703,2 0 0,-5 0 0,8 1-3191,13-1 1,3 0 4049,-9 2 0,7-1 0,14 0 0,14-1 0</inkml:trace>
  <inkml:trace contextRef="#ctx0" brushRef="#br0" timeOffset="70682">7761 12503 23877,'-2'-61'674,"0"0"1,-2 16-1,0 0 1,0 7-890,-4-3 92,-4-8-42,8 40-115,1 4 233,2 8 251,0 6-657,0 11 255,1 8-1617,-2 11 1695,1 6 45,-2 8 99,-1 7 43,2-27 1,0 0-241,-1 4 1,0 0 171,0 2 0,0 2-58,-1 2 0,0 2-1087,0 1 1,-1 0 1047,1 3 0,-1 0-16,2 0 1,-1 1-57,1-1 1,0-1-116,1 0 1,1-1-195,-1-2 0,1 0-502,2-3 0,2 0-3935,2 10 1,2-2 3593,-2-17 0,0-2 0,8 29 0,-9-45 1</inkml:trace>
  <inkml:trace contextRef="#ctx0" brushRef="#br0" timeOffset="71619">8553 13008 16829,'0'-52'1542,"1"-1"0,-1 5 0,2 7-622,7 10-517,-3 10-56,1-1 112,-4 10-347,-1 7-50,-1 2-17,0 6 27,1 4 12,0 6 6,2 6-28,1 6-6,0 5 0,0 5-40,-1-3 1,-1 2-132,1 7 1,0 0 133,-2-8 1,0-2-9,-2 12 6,1-3-6,0-4-11,-1-4 17,2-5 0,-2-3 11,1-6-11,0-4 251,-1-5-83,0-4 0,2-4-56,-2-6-96,2-5 236,0-6-247,0-4-5,2-4 11,0-4 39,5-19 24,3-11-35,1-2-135,-3 21 1,1 2 218,13-19-78,0 3-1,1 12-21,-6 20-12,0 4 0,0 5-17,1 2-11,0 2 5,2 5-10,11 1 10,-8 6-16,11 4 17,-11 6-17,15 15-261,-10-2 205,9 12-17,-13-7-95,-2 4 81,0 3-557,-1 0-1830,-2 2 435,0-3-3713,-2-1-4068,-3-5 9317,-3-6 1,-6-13 0,-3-5-1</inkml:trace>
  <inkml:trace contextRef="#ctx0" brushRef="#br0" timeOffset="72372">10396 12977 14456,'-58'-4'532,"1"0"0,4 0 0,8 1-437,13 0-5,1 1 5,0 0 17,2 0 22,0 1 503,2 0-435,2 1 44,1 0 595,-7 2-471,8 0 16,-6 3 126,12-1-131,0 1 254,3-1-210,0 3-272,6-3-58,1 1 51,6-1 55,4 0 40,5 0 174,23-1-275,3-1-2348,22-3 2275,2-3-42,-24 0 0,1 0-704,5-2 0,0 0 690,6 0 0,0-2 0,3 1 0,2-1-3,1 0 1,3-2-723,-2 1 0,5-1 1,-3 1 716,-12 1 1,-2 0 0,4 0 3,8-2 0,5-2 0,0 1 0,-5 0-2,-8 2 1,-4 0 0,3-1-284,10-2 0,2-1 0,0 0 285,-1-1 1,-2 0-1,-2 1-2,8-4 1,0 1-1,-11 3 1,2 0 0,-1-2 22,3-2 0,0-1 0,-5 2 0,-2 0 0,-2 0 2,-2 0 0,2-1 0,-7 2 110,5-6 978,-12 3-849,-10 2 1159,-8-1-1266,-10 5 2624,-8-3-2702,-8 7 2045,-25-1-1978,5 2 42,-1 3 1,-1 1-591,-10-1 582,-13 1 0,22 0-12,6 2-21,4-1-29,8 1-28,5 1 0,4 0-78,7 0-17,0 0-50,4 0 911,1 2-849,4 3-12,3 5 0,6 4 0,7 3 0,6 2-2259,7 3 2242,7 1-3,-9-2 1,2 0-20,20 12 2,-19-9 1,-1 0-1169,11 11 1093,-6 2-28,-5 2-22,-7-1-46,-8 1-44,-7-2-101,-7 1-551,-11 0 216,-9-1-332,-9-2-543,-10-2-1864,-4-2-5428,1-6 8855,4-5 0,16-10 0,7-4 0</inkml:trace>
  <inkml:trace contextRef="#ctx0" brushRef="#br0" timeOffset="73582">12614 12658 16308,'4'-56'1212,"-1"0"0,0 0 0,1-1 1,-1 1-1,-1 11-635,-1 4-73,1-7 297,-2 19-549,0 11-28,0 1-213,0 13 0,0 3 17,0 7 22,0 5 18,1 9 16,2 7 5,1 9-3033,-1 8 3011,-1 11-45,-1-25 1,-1 3-1202,-2 23 1,-1 3 1180,0-13 1,-1 5-72,-1 4 1,-3 9-1,0 2 1,1-8-551,1-10 0,0-4 1,-1 4 501,0 5 1,-1 6 0,1 0 0,0-7-591,-2 11 0,2-4-24,1 1 0,1-1-339,2-3 0,0-1-1152,2-3 1,1-1 2221,3 3 0,1-5 0,-1 4 0,4-5 0</inkml:trace>
  <inkml:trace contextRef="#ctx0" brushRef="#br0" timeOffset="74279">12473 12222 19753,'43'2'18,"0"0"0,-1-1 1,20 2-1,-4-2-4,-21 0 0,-2-1-2809,4 0 0,1-1 2806,3 0 0,-1-1 6,3 0 0,1-1 166,0-1 0,1-1-163,1-1 0,0 1 16,-2-1 0,5 0 49,-6-1 1,5-1-1,2 0 1,-4 0-363,-4 1 0,-3 1 0,4-1 307,5-1 1,4-1 0,1 0 0,-6 1-201,13-2 0,-4 1 212,4-1 0,1 0 84,-21 4 0,1-1 0,0 1-108,1-1 1,0 1 0,0 0-3,1 0 1,-1 1 0,0-1-1,2 1 1,-1 0 0,0 0-274,0 1 0,-1-1 0,1 0 273,0 1 1,-1 0 0,0 0-8,-1 1 1,0-1-1,3 0 2,13 0 0,3 0 1,-3 0-12,-12 1 0,-3 0 0,2 1 0,11-1 0,2-1 0,-4 2 0,2 0 0,-4 1-200,-1-1 0,-2 2 200,-2-1 0,-1 1-103,-3 0 1,-2 0 107,-2 1 1,-2 1 449,-2-1 0,-2 2-460,28 5 10,-9 1-2,-21 0 0,-2 1 8,10 5 11,4 8 29,-23-4 1651,-6 2-1540,-3 3 51,-5 1-609,-1 2 631,-4 1-34,-1 2-27,-1 0-38,-1 3-18,-3 1-18,0 2-32,-4 2 4,0 3-32,-2 4-18,0 1-11,3-10 0,0 3-17,0 4 1,1 1-415,0 1 0,0-1 403,2 2 1,1-2 4,2-11 1,1-2 0,-1 2 0,1 0-6,1 0 0,1 0 3,1 1 0,-1-1 720,3 0 1,0 0-718,1 0 0,-1 1 8,1-1 0,1 1-221,-1-2 1,0 2 223,3 13 0,-1 3 2,-2 0 1,-1 2 0,0-2 0,-1 0-3,-2-3 0,-3-3 11,-6 16-11,-5-3 385,-3-21 0,-3 1-377,-6-2 0,-1-2 934,-1 1 1,-3-3-935,-1-4 1,-3-3 5,-9-3 0,-1-2-653,8-5 1,-1-1 632,-15 3 0,-1-1-5,11-6 0,-1-2-3,-2 0 0,-2-1-3,-2-1 0,-1-1-5,-3 0 0,-1-2 2,-1-1 0,-2 0 3,-1 0 1,-1-1 2,-1-1 0,-2-1-593,0 0 0,-1-1 607,20 1 0,0-1 0,-3-1-3,-1 1 0,-3-2 0,-1 1 0,2-1-433,-3 1 1,2-1 0,-3 1 433,3-1 1,-2 0 0,-1-1-1,4 1-2,-1 0 1,2 1-1,1-1-278,-2 0 0,0 0 0,0-1 284,1 1 0,0 0 0,-4-1-39,1 1 0,-3-1 0,-1 0 0,3 0 27,-4 0 1,4 0 0,-3 0-5,3 0 0,-2 0 0,0 0 0,4 1-13,1 0 1,4 0 0,-3 0-48,1 0 0,-2-1 0,-1 1 0,0 0-130,2 0 1,-1 0 0,1 0 0,-1 1-96,-14-3 0,0 1 1,2 0-249,8 1 0,2 0 0,1 0 547,-17-2 0,7 0 0,3 1 0,20 1 0,1 1 0</inkml:trace>
  <inkml:trace contextRef="#ctx0" brushRef="#br0" timeOffset="74995">13224 13117 14712,'2'-9'3741,"-1"2"-3001,-1 7 425,0 0-5321,28-12 4212,-17 11 859,21-9-814,-22 18-56,-3-3 11,0 1 22,-5-3 68,-1-1 997,-1-1 2501,-2 0-3448,-2-2-17,-2-1-11,-1-3 17,1-1-17,0-2-23,2-2-21,-1-4-35,2 0-5,1-5 0,2 0 56,3-13-84,2 7-28,4-6 23,10 2-51,-2 10 16,16-10-16,-12 16-3386,7-1 3380,-9 9-22,10 2 23,-6 1 16,17 11-11,-5 10-6,-1 6 6,-2 8-489,-12-3 489,-3 3 0,-6 3 0,-5 2-122,-9 1 105,-7 3 23,-9 1-6,-10 2 5,-7 1 0,-8-2 1,-2 1-858,16-18 0,0 1 855,-2 0 1,-3 2 0,4-4-48,5-6 0,2-2 78,-25 15 5,5-5 11,4-5 12,5-7 5,5-4 111,6-6-71,3-3 10,6-4 2201,4-4-2240,3-4 2573,3-22-2635,7 9-10,6-15 5,9 17 731,6 2-748,5 1-849,4 4 849,5 3 34,2 4-22,3 3-9,-10 4 0,0 2-13,19 4 4,-16-1 1,0 1-28,15 7-1002,1 3 918,1 0-67,-1 2-90,-1 1-135,-1-1-229,-3-1-358,-2 0-584,-3-2-1477,-2-2 3063,3-1 0,-21-7 0,-1 0 0</inkml:trace>
  <inkml:trace contextRef="#ctx0" brushRef="#br0" timeOffset="75266">14481 12535 19627,'-13'-43'797,"1"1"0,1 4 0,1 7-287,1 14 875,2 5-1088,0 3 238,2 4-429,1 3 116,0 3-172,0 5 545,-1 6-533,-2 8 0,-1 8 5,-3 8-1011,1 8 978,-1 9-12,0 7-22,3-6 0,1 2-965,1-11 0,0 1 965,1-5 0,-1 4 0,2-3 2,-2 7 1,1-1-14,0 0 0,-1 1-14,1 1 0,-1-1-854,1-1 0,0 0 820,0-1 0,-1 0-34,2-2 1,0-1-976,1-1 0,0-1 872,0-2 0,1 1-101,1-3 0,0-1-148,0-2 0,1 0-905,2 27-1647,2-25 1,1-2-5591,4 9 8438,5 3 0,-9-34 0,-2-6 0</inkml:trace>
  <inkml:trace contextRef="#ctx0" brushRef="#br0" timeOffset="75679">14854 13046 24335,'12'-18'173,"-2"10"-134,-4 37-11,-1 1-485,-1 4 479,0 2 1,-2 1-1,-1 3-5,-1 0 0,0-1-6,-1 0 11,-1-5 6,-1-3 23,0-6-7,-1-3 40,1-7 176,1-5-48,1-3 422,0-4-567,1-12-5,0-2-23,0-11 6,1 1 5,3-5-22,1-2 148,4-5-120,11-20-3336,-1 12 3313,9-15 12,-2 20-573,1 3 567,3 3 0,0 4 0,1 3-5,1 2-12,-1 4-11,0 2-11,0 3-20,-1 3 14,1 4 6,0 3 0,0 6 0,-1 3-22,0 6-17,-2 5-119,-3 4 13,-1 3-91,-6 4-161,-2 3-203,-3 3-352,-3 2-577,-4 2-1316,-2 1-6269,-3-4 9114,-1-6 0,0-14 0,0-7 0</inkml:trace>
  <inkml:trace contextRef="#ctx0" brushRef="#br0" timeOffset="76270">15647 13161 20942,'50'-15'25,"-1"-1"1,1 0 0,-3 1 0,-2 1 0,-4 4-18,-7 5 0,-1 3-2120,19-3 0,1 0 2112,-11 2 0,0 0 3,15-1 0,-1 0 2,-15 2 1,-1 0-3,1-1 0,1 0 2,-1 1 1,1 0 8,-1-1 0,1 0-6,-2 1 1,1-1 5,-2 0 0,2-1-171,12-1 0,2-1 199,-1-1 0,0-1-23,-2 0 1,-1-1-3,-6 0 0,-3-1 44,8-4 23,-7-2 804,-7 0-742,-7-1 22,-9 0-11,-8-1 23,-7 1-68,-9-1 2007,-6 1-2051,-11-1 111,-26-7-31,17 13 1,-1 0 464,-1-1 0,0 2-498,-1 1 0,3 1 153,-11-2-4,5 1 206,-2-3-263,14 3-28,-1-2-16,14 4 278,3 1-301,2 0-11,3 1-17,0 2-39,3 1-23,-1 1 758,1 1-808,4 2 28,2 3-50,8 4 22,2 5 5,5 3 1,3 5 11,3 4-26,0 4 1,2 4-504,-5-1 0,-1 2 327,10 17 0,-1 1 14,-13-14 0,-3-2-132,-3 1 1,-2-3-779,-2 15-851,-4-2-2874,-6-1-4206,-4-7 9012,-2-5 0,2-17 0,2-7 0</inkml:trace>
  <inkml:trace contextRef="#ctx0" brushRef="#br0" timeOffset="76872">17869 12979 17563,'-3'-9'4032,"0"2"-3241,3 7-186,-15-72-1088,12 40 684,-5-13 1,1 1 151,9 17-62,1 2-22,3 5-40,0 3-61,0 5 259,0 4-360,-2 3-33,-1 3-23,1 1 156,0 2-150,4 5 17,6 14 5,-2 1-11,4 15 0,-5-4 0,-3 5 11,-3 2-17,-3 3-11,-5 20-41,-3-15 42,-5 11 32,-11 2-27,9-26 67,-9 15 174,16-36 55,1-7-212,4-10-56,1-9-11,1-5-18,1-5 57,11-34-50,-4 18-29,-1 6 0,2-1 40,11-23-1007,-3 14 978,8-12 12,6 9-840,-6 14 828,10-6-2628,4 13 2618,-9 9-1250,10 0 1243,-12 11 482,10 3-521,-9 4 12,6 6 0,-15 5 450,-1 5-506,-5 6-51,-2 3-83,-4 5-96,-2 2-152,-2 4 951,-3 0-1471,2 2-510,0-1-884,1-1-2712,5-3-3483,0-6 8650,1-6 1,-5-11 0,-3-6 0</inkml:trace>
  <inkml:trace contextRef="#ctx0" brushRef="#br0" timeOffset="77229">18724 13035 15166,'27'-54'950,"0"1"1,-2 4-1,-3 6-294,-8 14-85,-1 2 897,-3 3-997,-1 4-23,-3 5-45,-2 4 702,-2 5-797,-1 2 141,-1 2-455,-5 11 1029,0 0-1012,-7 13-11,-4 12 0,4-5 413,-4 23-430,11-7 6,3-1-3387,8-5 3393,3-16-342,5-2 336,1-5-138,4-2 143,2-3 1,1-3 5,2-4-6,0-1 0,1-3 3167,1-2-3156,-1-4 12,-1-4 6,7-12-7,-10 3 12,5-10 520,-13 3-503,-2-1-1,-3-3 7,-2-1 5,-2 1 220,-1 0-226,-2 2-22,-1 2-6,0 2-5,0 4-11,0 3-51,0 0-33,0 7-102,0 1-134,0 7-593,0 1 246,0 5-140,0 3-241,1 5-195,1 4-186,2 2-398,2 5-811,-1 1-1457,1 4-711,-1-3 4800,-1-2 0,-2-11 0,-1-5 0</inkml:trace>
  <inkml:trace contextRef="#ctx0" brushRef="#br0" timeOffset="77787">19301 13123 10987,'2'3'5786,"0"0"1400,-2-3-6900,65-10-2612,-40 1 2438,14 0 0,-2-2 90,-17-7 438,0-3-371,6-18-151,-5 5-17,6-15-612,-9 7 606,0-2-17,0-5-5,0-1-11,0-3 5,0-2 0,-1 1 17,-6 17 0,-1 1 34,4-16-57,-6 20 1,0 1 78,-2-3 11,-3 4-5,-2 8-12,-1 4-16,-1 5 1132,0 5-1200,-1 4-27,0 3 244,-3 4-250,-1 3 1289,-5 6-1295,-1 6 1,-3 6-18,-3 5-285,-1 5 291,5-5 0,0 2-591,-9 19 588,9-17 0,1 2-13,-3 16-1160,3 0 1148,4 1 12,5-2-2704,4-1 2714,7-3 1,8-4-405,9-3 398,9-4-4,8-5 4,7-5-32,7-4-7,4-6-5,2-4 3,-19-7 0,1-2-346,20-3 385,-23-1 0,-2-3-9,11-9 12,-4-6 5,-2-4 12,-5-6-17,-3-4 22,-3-6 6,-4-6-6,-3-6 11,-1-4-16,-13 26 0,0 0-1,0-2 1,0-1 5,-1 0 0,0-2 14,2-15 1,-1-1-567,-4 12 0,-1 0 563,1-12 1,-2 0 2,-3 17 0,-2 1 191,-1 1 0,-2 0-155,-3-27 422,-6 7-387,-1 7 300,-3 9-295,3 8-11,-1 7 2268,4 6-2308,1 5 2461,3 5-2494,2 2 0,-2 12-1,1 2 65,-3 14-64,1 2-12,1 8 3,2-3 1,0 2-272,0 23 263,2-16 0,1 1-1215,0-9 0,1 0 1212,1 3 1,1 1-12,0 2 0,1 1-1128,1 1 0,1 1 1122,0 0 1,2 2-54,-1-3 0,0 3 0,1-2-732,0 7 0,-1 0 466,4 14 1,-2-1-298,-4-19 0,-2-1-1070,1-2 1,-2 1 1705,0 5 0,-1-3 0,0 3 0,0-3 0</inkml:trace>
  <inkml:trace contextRef="#ctx0" brushRef="#br0" timeOffset="88590">5220 15773 12987,'0'-3'4665,"0"1"-2670,0 2-1906,-10 40 7,6-11-68,-2 3 0,0 2 16,2 14-1385,-1 5 1324,-1 4-1277,-1 3 1243,3-28 1,1 0-60,-1 0 1,1 1-98,-1 0 0,1 0-149,-1 0 0,2 0-521,-1-1 1,0 0-1398,-1 31-1479,2-4 3753,0 2 0,2-29 0,0-3 0</inkml:trace>
  <inkml:trace contextRef="#ctx0" brushRef="#br0" timeOffset="89390">5117 15843 16717,'-2'-44'257,"0"-1"1,1 4 0,3 7-208,11 15-61,4 1-28,3 1-39,6 2-991,5 1 985,5 0 11,-3 6 0,3 1 29,25-3 30,-17 4 0,1 1 16,-8 1 1,0 1-3,4 0 0,1 0-897,3-1 1,1 1 913,2 0 0,1-1-1015,3 1 1,0 0 1033,3-1 1,0 1 8,2-1 0,1 1 5,1-1 1,0 1 2,2 0 0,0-1-883,1 1 1,0 0 870,-19 2 0,0-1 0,0 1 2,0-1 0,1 0 0,-1 1 2,1-1 0,-1 1 0,6-1 54,0 1 1,6-1 0,2 0-1,-1 0 1,-4 0-378,8 0 0,-5 0 1,7 0 327,-9 1 1,7-1-1,3 0 1,0 0-1,-4 0 1,-6 0-142,8 0 1,-6 0 0,2 0 116,0 1 1,2-1 0,0 1 0,-3-1-54,0 0 0,-2 0 1,0 1 55,2-1 1,0 1 0,0-1 62,2 0 0,-1 0 0,1 0-66,1 0 0,0 1 0,0-1-4,0 0 1,0-1-1,4 1 2,-13 0 1,4 1 0,2-1 0,-2 0-1,-2 0-6,1 0 0,-2 1 1,0-1-1,2 0-5,-1 0 1,3 0-1,1 0 1,-1 0-1,-4 0 13,13-1 0,-3 1 1,0 0 75,0-1 1,0 1-1,-1 0-67,0-1 1,0 1 0,-1 0-63,0 0 0,-1 0 1,0-1 63,-2 1 0,1 0 1,-1 0-1,-2 0 0,1 0 1,-1 0-7,-1 0 1,-1 0 0,0 0-1,-2 0 1,1 0 0,-2 0-6,0 1 0,-1-1 1,0 0-5,-1 1 0,0-1 1,-1 0-64,-1 1 0,-1-1 0,0 1 63,-1-1 1,0 1 0,-1 0 10,19-1 1,-1 0-6,-2 0 0,-1 0-3,-2 0 0,-1 1-6,-1-1 1,0 0 399,-3 1 0,0-1-408,-1 1 1,-2-1 444,0 2 1,-2-1-449,-2 1 1,0-1 319,12 2 1,0-1-326,-16 2 0,-1 0-3,10 0 0,-3 2 1617,6 5-1623,-7 3 0,-8 3 23,0 15 0,-14-4 449,-1 12-444,-14-6 0,-4 4 1,-3 3 579,-3 3-605,-2-10 0,-1 1-22,-3 3 0,-2 0 11,1 1 0,0 0 497,-2 0 1,1-2-512,-7 19-11,0 2-6,-1 2-727,1 1 732,8-29 1,0 1-3,1 0 0,-2 0 0,1 0 0,-1 1-23,-6 14 1,-2 1-1172,4-12 1,0 0 1226,-6 11 1,-2-2 14,5-14 0,0-2-266,-1 0 1,-2-1 259,0 0 0,-1 0-3,-1 0 0,-1-2-8,0 1 0,-2-1 5,-12 10 1,-1-1 7,8-8 1,1-1-256,-11 7 0,-1-2 247,13-9 0,0-2-2,0-2 0,-2 0-65,-12 5 0,-2-2 39,10-6 1,0 0 599,-11 2 0,-3-1-642,-5-4 1,-1-4-515,11-1 0,-1-2 553,-16 1 1,-1-2-1,13-2 1,2 0-294,-3-1 0,-1 0 299,-2-1 0,0 0-293,-2-1 1,-1 0 300,-3 0 1,1 0-223,-3-1 1,-1 0 242,19 2 0,-1-1 1,1 1-3,-3-1 0,1 0 1,-1 0 6,-1 1 1,-1 0 0,0-1 3,-1 1 0,-1-1 1,0 0-1,-1 1 1,0-1-1,0 0 4,-1 1 0,-1-1 1,0 0-3,-1 0 0,0 1 1,0-1 1,-1 0 0,-1 0 1,1 1 45,-1-1 1,-1 0 0,1 1-53,0-1 1,1 1 0,-5 0 5,0 0 0,-4 0 1,-1 0-1,4 0-13,11 0 1,3 1 0,-1-1-1,-1 1-47,0-1 1,-1 1-1,-2 0 1,0-1-1,0 1 48,0 0 0,-1-1 0,0 1 0,1 0 0,2 0 3,-1 0 1,1 0 0,1 0 0,-3 0-5,1 0 1,-3 0 0,-1 0 0,1 0 0,3 0-3,-14 1 1,3-1 0,0 1-6,14 0 1,1-1-1,-1 1 1,0-1 53,0 1 1,0 0-1,0 1 1,-1-1-55,1 0 1,-1 0 0,1 0-1,0 1-40,0-1 1,0 0 0,0 1 0,0-1 34,0 0 0,1 1 0,-1-1 0,0 0-7,-14 1 1,0 0 0,1-1-5,0 1 1,1 0 0,0-1 71,3 1 0,1-1 1,-4 0-207,5 0 1,-4 0 0,0-1 0,4 1-33,-2-1 0,3 1 1,-1-1-12,4 0 1,-1 1-1,0-1 1,5 0-365,-16 0 0,4-1-272,4 1 1,0-2-1188,12 0 0,-1 0 0,3-1 2025,-9-1 0,3 0 0,6 0 0,4 0 0,2-1 0</inkml:trace>
  <inkml:trace contextRef="#ctx0" brushRef="#br0" timeOffset="90146">6887 16178 15213,'-3'-44'633,"0"1"0,0-3 0,1 6-353,2 12-50,2-7-29,0 13 1425,4-4-1536,-1 8-34,3-1 449,-2 9-500,1 3-5,0 1-22,2 1 238,1 1-244,2 2 809,1 0-820,1 2 5,0 0-33,2 0 6,1 2 5,2 3 16,1 1 7,1 4-12,0 0 6,0 4-17,0 2-11,-2 3 5,-2 2 1,-4 1-35,0 13 74,-8-8-303,0 10 336,-8-13 6,-4 1 17,-3-2 10,-5-1 12,-1-2 0,-3 0 135,-6 1-57,5-7 45,-2 0 17,9-8 213,-1-3-196,6-2 157,-4-2-219,7-2 292,-1-3-325,4 0-34,0 1 11,2-3-78,0 2-17,3-1-6,7 3-5,1 2-12,29 11 12,-14 0-17,19 12-5,-14-3-426,-1 4 408,2 2-663,-2 2 641,0 2-17,-4 1-16,-3 0-6,-6 1 33,-6-2 17,-6 0 23,-8-1 11,-21 13 17,-2-10 22,-17 7 0,4-16-946,-3-5 946,-4-4-50,-1-5-85,1-3-592,-12-11-152,17-3-913,-6-9-2560,24-4-3983,5 1 8324,7 0 0,6 10 0,2 5 0</inkml:trace>
  <inkml:trace contextRef="#ctx0" brushRef="#br0" timeOffset="90405">8136 15572 22015,'-2'-4'2202,"0"0"-656,2 4-1535,-20 55-5,20-15-1263,-7 4 1,2 2 1250,10-14 1,3 0-4,0 3 1,1 0-3,0 2 0,0 1-3,1 3 0,-2-1-12,2 2 1,-2 1-23,0 1 1,-1 0-85,-2 1 0,0 1-1178,-1 1 1,-2 0 864,0 1 0,-1 0-404,-1 0 1,-1 0-1046,0-1 1,-1 0 1893,-1 5 0,0-3 0,-1 3 0,1-4 0</inkml:trace>
  <inkml:trace contextRef="#ctx0" brushRef="#br0" timeOffset="91024">9551 16198 13762,'-1'-47'657,"1"0"1,0 5-1,-1 6 66,1 13-427,0 6 1420,-1 5-1464,0 2 841,1 6-1115,0 0 2394,0 5-2383,1 8 2853,3 1-2819,3 12-12,3 1-11,2 7-17,7 23 12,-6-9-545,4 16 567,-10-15-34,-2-1-6,-3 1-311,-2-1 323,-4-4-6,-2-3 17,-3-6 543,0-7-520,-1-6 49,4-7 7,0-5-6,3-4 39,-4-21-84,3 3-6,-2-19 12,3 6 39,1-6 0,0-2-34,1-11-14,0 8 0,0 2 26,2-4-12,2 2 34,9-9-40,0 14-1227,6-5 1205,-2 19-5,0 4 5,0 4-965,2 4 965,1 2-2580,1 3 2558,0 2-162,1 2 156,0 4 6,0 2 898,1 5-887,1 3-11,0 3-51,10 16-195,3 8-2,-1 1 413,-5 1-742,-10-12 2972,0 0-3605,-1-1-300,0-2-1661,0-1 3182,1-3 0,-9-11 0,-1-2 0</inkml:trace>
  <inkml:trace contextRef="#ctx0" brushRef="#br0" timeOffset="91396">10381 16227 21569,'15'-31'40,"-3"9"667,-12 33-713,0 0 244,3 1-249,1 0 110,12 1-127,7-2 28,2-3 6,4-4 11,-6-5 5,0-3 416,-1-3-365,6-10 0,-9 1 33,3-7 40,-10 4 11,-4-1 16,-1-2-5,-3-2 12,-2-1 228,-1-11-720,-3 8 564,0-6 28,-2 13-10,-1 5-12,-2 1-40,1 5 68,-4 2-214,1 4-32,-3 2 518,0 5-541,-4 5-1,-1 5-10,-12 16-17,7-4-12,-7 13 18,13-9-29,2 4-5,4-1-1995,4 1 1939,2-2-2771,3 0 2665,5-1-1810,1-2 1669,6 0-949,14 7 614,-4-10-270,11 5-380,-7-15 213,1-3-7770,13-6 4249,-11-4 4635,6-3 0,-23-1 0,-5 0 0</inkml:trace>
  <inkml:trace contextRef="#ctx0" brushRef="#br0" timeOffset="91950">11043 16202 19668,'29'-44'575,"0"1"0,-3 3 0,-6 9-161,-15 20 1265,-3 3-1421,-1 3-62,0 1-61,-1 3 335,-2 1-509,1 1 274,-2 3-241,-1 4 833,0 4-827,-8 14 11,1-3 0,-5 10-33,1-8-34,-2 3-34,-1 0-34,-3 2-128,-11 13-635,6-10 831,-8 8 50,12-18 68,2-5 61,4-7 28,3-5 12,3-3 5,2-4-33,2-2-6,2-4-12,0-4 782,2-2-787,0-1 28,3-8-107,3 4-16,3-5-6,3 9 12,2 2-18,1 2 6,1 1-11,2 2 0,0 1-11,2 2 6,2 3-1,0 1-5,1 3 16,1 3-3419,11 11 3403,-7-1-12,9 9-5,-10-7-50,10 10 11,-7-7-474,9 5 445,-10-10-4,0-2-1,2-3 17,-1-4-58,1-3 103,-2-2 3156,-1-5-3122,8-9 16,-10-3 23,5-7 5,-12 2 22,-2-2 23,-3-1-380,-2-3 413,-3-3 7,-2-1-7,-1-5-5,-1-3-5,-1-3 2,-2 9 0,1-2 129,0-8 0,0 0-140,-1 7 0,1 2-134,-1-2 0,1 5 226,-1 9 96,0 6-146,-2 5-5,1 4-46,-3 4-38,2 0-23,0 2 350,-2 1-372,2 2 969,-4 4-981,0 5 12,-2 6-12,-3 4-16,2 7-714,-1 4 714,3 5 5,3 2-8,2-8 0,1 1-26,4 19-886,3-7 0,1 1 719,7 9 72,-4-18 1,2-2-264,6 15-134,3-4-146,2-3-292,1-6-463,2-5-1032,-1-8-6167,-3-6 8643,-5-7 0,-8-6 0,-4-3 0</inkml:trace>
  <inkml:trace contextRef="#ctx0" brushRef="#br0" timeOffset="92155">11578 16110 19165,'-6'-3'4190,"1"1"-2970,5 2-194,0 0-976,10-13-39,12 10-61,14-10-135,1 11 0,2 2-2468,21-3 2361,-19 1 1,-1-1-666,16-3-1535,-4-1-3114,-2 0-4225,-8-1 9430,-8 2 0,-16 3 0,-9 0 0</inkml:trace>
  <inkml:trace contextRef="#ctx0" brushRef="#br0" timeOffset="92792">11961 16246 22275,'60'-13'44,"0"0"1,-2 2 0,-5 2-37,-19 6 1,-2 1-2140,4 1 0,1-1 2133,3-1 1,0 0-3,3 0 0,0 0-183,2-1 1,1 0 188,0 0 0,3-1-349,-2-1 1,2 0-1,-1 1 351,8-2 1,0-1-4,-8 2 1,3-2 0,-3 1-352,2-1 0,0 0 357,-4 0 0,3-1 1,-3 1-168,6-2 1,0 0 162,-9 2 1,2-1-1,-4 1 13,0-1 0,-2 1 200,-4-1 1,0 1-148,23-9 39,-11 0 79,-12 0 27,-11 1 17,-11 0-22,-7-1 1663,-8 1-1708,-6-1-45,-8 1-11,-6-1-857,-21-7 863,7 8 22,-13-6 1630,15 10-1584,2 1-1606,5 2 1582,6 3-142,6 1 59,5 2 1979,4 2-2052,3 0 406,2 1-429,3 6 3322,3 0-3289,3 8-4,4 0 325,12 12-337,-2-5 6,10 9 5,-7-7-22,2 3-2141,-1 1 2140,0 1 12,-2 2-120,-2 0 81,-3 2-22,-4 1-287,0 15-957,-8 3-2554,-6-19 0,-2 0-5411,-4 13 9027,-5-10 0,5-24 0,2-5 1</inkml:trace>
  <inkml:trace contextRef="#ctx0" brushRef="#br0" timeOffset="93731">14398 16060 23975,'7'-50'420,"0"0"0,-1 5 1,0 7-125,0 15-27,1 3-45,-1 5-56,-1 4 84,-2 3-196,-1 4-43,0 3-35,1 5 20,3 3 13,1 5 0,4 5 1,0 4-3330,1 5 3295,-3 5-10,-3 3-252,-3 3 262,-3 2-5,-6 2 0,-5 0 6,-7-1-12,-1-3 29,-2-4 5,-6 5 17,9-13 16,-3 1 23,13-16 45,2-5 185,3-3-163,3-5 3234,1-5-3301,2-6-22,4-5 5,2-3-6,4-4-5,3-2 171,3-3-171,3-2-16,3 0 32,0-1-4,2 2-1,-2 2 17,-1 4-28,-2 3 17,-2 3-12,-2 3 46,5-3-74,-10 11-10,5-2 10,-12 9 200,0 4-205,0 1 5,2 5-10,1 4-6,1 3-17,2 4-17,2 4-11,0 2 5,1 4 1,0 1-23,1 2-39,1 0-1990,0-1 1850,2-2-112,1-1-2850,3-2 2581,3-2-446,2-3 21,3-4-364,1-3-421,3-4-1144,0-5 449,1-3 316,-6-11 0,1-2 2076,7-3 462,-9-1 1,-3-3 904,-2-5 46,-2-3 598,-3-2 11,-2-1-217,-2-1-259,-2 0 728,2-11-1327,-5 11-101,0-5-89,-6 15 1142,-2 0-1372,-1 7 227,-2 0-435,-1 8 2929,0 2-3069,-1 3 1149,-1-1-1198,1 5 21,-2 1-5,-1 6-5,0 4-35,-1 13 7,2-3-23,1 10-45,4-8-39,2 2-34,2-1 1,4-1 10,3 0 18,4-2 16,3-3-62,12 3 157,-4-8-427,7-1 439,-8-10 16,-2-3 23,2-3 6,-3-4 33,0-2 50,-2-6 152,7-11-73,-9 2 241,8-21-3464,-13 13 3245,1-11-1437,-7 9 1409,-1 1-31,-1 0-19,-2 0-34,1 1 6,-2 2-6,1 1-17,-1 4 2551,-1 2-2567,0 5 0,-1 2-12,1 4 2544,-1 2-2588,0 3 7,0 1-758,0 2 465,0 7-123,0 0-174,0 8-241,1-1-465,0 1-1193,2 1-6861,0 0 9337,0-3 0,-1-6 0,0-3 0</inkml:trace>
  <inkml:trace contextRef="#ctx0" brushRef="#br0" timeOffset="94382">16189 16276 23321,'-3'1'1820,"0"-1"-677,3 0-1009,-20 11 29,17-8 402,-12 6-363,35-22-135,-2 1-16,11-11-1,-10 3-11,2-4-625,-1-4 631,1-6 22,-1-5-17,0-5-3188,0-6 3177,-1-4-11,1-3-1372,-1 0 1366,0-1-17,-7 17 1,0 0 22,5-19-20,-8 21 1,0 1 19,0-11-305,-6 13 1,-1 0 321,-2-6 65,-9-18-71,-1 43-5,-3 1 2191,4 12-2225,-1 1 0,-1 6 1788,-1 5-1799,-4 6 11,-12 28-5,4-1-875,3 2 1,1 2 879,8-15 0,2 0-6,-4 12 1,2 0 98,1 19-98,5 1-1157,6 1 1150,3-32 1,1 1-17,11 30-406,-5-32 0,3 0 428,1-1 1,2-1-7,1-1 1,2-1 11,22 22-17,4-5 1,3-6-7,-3-11 1,1-2 1276,12 2-1263,-6-7 1,0-6 14,-7-14-23,11-8-21,-22-10 49,-3-6-11,-4-6 34,-3-5-34,-3-8 16,-9 7 1,-2-3 0,-2 9 0,-1-3 22,1-15 0,1-8 0,-3 6-25,-1 7 0,-1 1 158,0-3 1,0-3-1,0 5-169,-3 6 0,0 3 19,-1-1 1,0 1-9,-1 1 0,0 2 25,-2-29 0,-3 8 12,-2 8-1,-1 8 6,0 8-1412,0 6 1356,0 6 733,2 5-733,1 5 313,1 4-313,1 2 694,-1 6-694,-5 17 0,1 5 0,-5 20 0,4-9 0,2 3 0,1-5 0,0 0 0,-3 17 0,2 0-641,1-8 1,1-2 542,-1 5 0,1 0-981,0 1 0,0 3 720,1-2 1,1 4 0,0-3-85,0 9 1,1 0-34,0-8 0,1 2 0,1-3-1412,2 3 1,1-3 1638,3 8 1,0-4 0,1 4 0,2-3 0</inkml:trace>
  <inkml:trace contextRef="#ctx0" brushRef="#br0" timeOffset="95497">18651 15857 22134,'-48'-16'868,"1"1"0,2 0 0,14 1-723,28 4-55,2-3-23,5 0-39,3 0-17,5-2-11,6 0 12,4 1-46,7-1-632,5 3 582,7 1-28,6 1-3188,5 4 3160,6 1-31,-12 3 1,0 2-436,-10 0 1,-1 1 479,12 0 0,-1 3-689,13 5 423,-6 2-79,-10 4-50,-10 1 298,-10 2-281,-12 2 56,-7 1 2657,-14 1-2780,-24 13 415,-3-7-18,9-10 1,-2 0 178,-21 8 57,-2-2 78,0-1 56,1-2 358,4-1-268,3-2 50,4-1 33,5-3 18,3-2-6,5-1-45,6-4 123,1 0-319,11-4-33,2-1 50,8-2 1676,12-4-1794,2-2-33,16-5 0,1-3-461,8-3 438,4-3 12,3-4-7,2-3-3042,0-4 3065,0-4 11,-3-4-430,-4-1 480,-6-3 24,-6-1 38,-7 2 34,-5 1 39,-4 3 12,-7 3 16,-2 5-6,-3 4 573,-1 6-612,-3 4-50,-2 5 40,-13 3 2955,6 5-3118,-15 13-17,13 2 6,-6 12 770,8-1-771,0 4 1,4 1-756,3 3 738,2 1-366,6 1 367,5 0-73,18 16-11,0-10-336,-7-14 1,1 0 234,14 11-129,2-1-162,2 0-269,-1 0-454,-4-1-716,-6-1-3026,-11-1 4952,-7 2 0,-6-16 0,-3-2 0</inkml:trace>
  <inkml:trace contextRef="#ctx0" brushRef="#br0" timeOffset="96815">20144 15641 19350,'3'-3'3741,"-2"0"-1326,-1 3-2371,12-6-16,-10 16-11,10 1 0,-12 19 0,0 3-6,-1 2 6,1 1-12,-1 1-16,1-1 11,-1 1-11,-1-3-1671,0 0 1671,0-4-112,-2 7 112,0-13 16,-1 3 35,2-17 55,0-4 11,1-4 68,2-6-135,-1-4 28,2-7-5,2-5 1659,3-4-1642,2-4-12,4-2 112,10-19-315,-2 11 186,-1 6 0,2 2-22,6-4 6,10-5-28,-9 17 16,-1 4-11,0 3-11,1 3 6,0 3-12,-1 3-5,1 4 5,0 0-5,0 6-22,-2 2 5,-1 5-17,-1 4-123,7 12 17,-9-4-73,6 8-90,-12-7-163,1-1-161,-1 1-247,0-2-341,2-2-276,1-1-2318,13 2 1765,-6-8 302,8 0 486,-11-10 685,1-2 677,-2-5-2753,0-3 3734,-1-5 346,0-2-787,-2-2 927,-1-2-676,-2-2 379,-2 0-1885,-2 1 1500,-3 1 1527,-3 1-1831,-2 2 805,-1 3-938,-2 2 780,-1 2-926,0 3 3521,-1 1-3796,0 2-218,0 2 146,10 6 39,-1-3 0,10 6-12,-3-5 12,4 0-11,2-2-6,13-1 28,-7-3 11,9-1 17,-12-4 0,-4-2 0,-1-4 11,-3-1 28,-3-4-16,-3-2 77,-1-17-72,-6 8 40,0-12-244,-4 13 260,-2 1-22,-3 2 0,-2 4-6,-2 3-12,-1 4-10,-2 2-6,-1 5-17,-1 1-11,-1 4 11,0 1-22,0 5-11,-1 3 5,2 6 6,0 3-34,2 5 6,1 4 5,2 4-44,1 1 44,4 2-3341,2 0 3280,2 2-670,11 14 479,2-11-297,11 10 84,2-17-140,5-3-1049,5-2 601,5-3-392,3-5-542,3-3-713,0-6-475,1-4-225,-2-3 522,-1-6 1232,-3-4 3216,9-14 32,-16 2-1251,6-10 2069,-20 5-1276,-2-2 1069,-4-1 164,-3-1-831,-1 1-235,-2 2-240,-1 3-186,-2 4 470,-2 3-728,-2 5 2192,0 4-2460,-2 3 2666,-2 1-2890,-2 3-45,-3 0-11,-9 8-3052,2 0 2990,-4 7-16,4 1 5,3 2 17,2 3-17,1 2-6,4 2 0,1 0-2273,3 1 2256,2-2-390,5 1 390,4-2-128,32 13 67,-11-15-56,25 7 33,-21-18 12,2-4 33,0-2 45,-2-3 34,-2-4 17,-2-4-186,-3-5 225,-4-3 11,-3-2 28,-4-3 174,1-9-135,-7 6 34,-1-6 368,-6 12-369,-2 3 2158,-2 3-2197,0 2 299,-1 4-326,-1 2 3274,0 2-3409,-1 2 6,1 2 5,-2 3-5,1 4 11,-1 3-11,1 4 0,1 2 11,2 1 0,1 1 11,3 0-22,4 1 5,4-2 12,12 8-1,-1-8-3402,12 6 3380,-4-11-2036,4-2 2048,5-2-1,0-3-11,17-3-199,-16-3 227,8-5 2297,-23-2-2185,3-25-90,-14 9-2,-8-9 0,-5-2-20,-8 1-11,-9-20-5,-2 25-85,-18-13-5,12 17 2379,-12-8-2715,17 22-314,2 3-605,-1 2-1059,2 3 2409,0 4 0,8-3 0,0 2 0</inkml:trace>
  <inkml:trace contextRef="#ctx0" brushRef="#br0" timeOffset="97368">23306 15571 23041,'0'-4'2599,"0"0"-2201,0 4-1048,2 54 656,-4-26-9,2 8 0,-2 1 3,-5-5-3858,-2 1 3858,-3-1-911,-2-2 888,-2-2-721,-4-3 744,-13 0 95,6-12-39,-9-1 5,13-12 18,2-5 2063,4-5-2075,3-5-17,4-5 12,3-3 78,2-19 1479,3 6-1530,3-15 29,3 13 123,13-16-152,-1 15-27,10-9-23,-4 21-11,2 2 1216,2 6-1227,13 1-28,-7 10-283,10 4 294,-10 12-2874,14 18 2874,-12 0 0,11 16-1534,-8 7 1517,-11-9-685,-6-5 1,-2-1 690,0 4-36,-3-7 1,-1-1 18,1 0 28,5 6 1358,-6-18-1363,0-3 2092,0-5-2099,-2-5 3195,5-7-3138,-3-5-23,4-8-5,-5-4-6,-1-6 527,-1-5-522,-2-5-1059,-1-5 1065,-1-6-16,0-3 22,-1-5 0,2-2-3,-3 15 0,1-1 9,2-19-20,-2 22 0,-1 2 19,1-6-16,2-4-6,-3 17 1,-1-1-35,-3 19-61,0 6-543,-1 3 503,2 17-822,5 19 380,1 8-577,5 12 175,-1-8-595,0 2-2002,3 3 3565,2 5 0,-8-26 0,1-2 0</inkml:trace>
  <inkml:trace contextRef="#ctx0" brushRef="#br0" timeOffset="97742">24455 15758 26245,'0'-44'235,"0"-1"0,2 3 0,-6 13-223,-5 26-18,-4 1 0,-5 1 6,-4 2 0,-4 3 0,-2 3-28,-14 11 17,13-1-11,-9 8-1164,18-4 1147,5 2 28,5 1-219,5 1 214,6 1-12,16 10 0,1-9 5,14 6-488,10-8 489,-7-8 16,11-1 40,-15-11-12,0-3 520,8-7-447,-3-8-5,-2-3 5,-10-7 62,-9-8-101,-8 3 56,-1-23-84,-10 19-6,-3-10 494,-5 16-493,-1 2-23,-11-4-23,6 11 835,-5-2-873,8 12-34,3 3-40,2 2-50,1 6-67,2 2-95,0 5-162,4 5-265,0 2-486,6 4-807,3 2-3287,6 2 4506,8 3 0,-9-13 0,1-2 0</inkml:trace>
  <inkml:trace contextRef="#ctx0" brushRef="#br0" timeOffset="98523">25198 15797 25098,'9'-51'393,"-1"0"1,0 8 0,-4 7-259,-9 8-6,-16 7-101,-4 8-6,-14 0 0,-1 10-1307,-5 4 1280,-4 5-1,-1 5 11,15 1 1,-1 3-12,3 3 1,1 1 5,0 0 0,2 1-17,-14 21 12,26-12-1,8 0-33,11 12 28,8-10 403,11 8-414,22-10 11,-5-9-2020,14-2 2031,-12-13 17,1-5-6,0-6 12,-2-4 10,0-7 12,-3-4 69,-2-4-81,-3-5-14,-10 4 1,-1-3 58,11-18-64,-11 13 0,-1 0-801,8-22 793,-12 26 0,-1-1 5,0-1 0,1-1 6,-1-1 0,0 0-1,-1 1 1,0-1 16,-1 2 1,0 0 22,6-28 28,-5 7 6,-4 7 16,-3 7 62,-3-1-100,-2 16 2085,0-1-2142,-1 18-22,-1 3-11,-3 4 640,-2 5-607,-3 7-5,-5 7 0,-4 8-18,-10 26 12,9-5 653,7-14 0,3 1-670,2 24-1749,7-13 0,2 3 1715,2-12 1,1 1-769,3 13 1,2-2 739,2-14 1,1-2-911,1-1 0,2-1 857,0-1 1,1-2-188,18 25-275,2-8 163,1-8-62,-1-8-73,-2-10-56,-1-7-783,8-11 1853,-2-15-767,-3-2 201,-7-11 152,-11 3 1506,0-3-1293,0-1 117,0-2 129,0 2 3261,-1 0-3121,-1 4 22,-3 3 612,-4 6-695,-3 3-118,-4 4-141,-1 2 48,-8 2-277,0 1-28,-8 2-11,3 2-34,-3 2 6,2 3-6,1 3 0,2 1-5,4 2-12,2 1 12,2 1-1,6 1 7,4 1 4,17 5-10,-1-6 0,11 2 16,-6-11 0,-1-2 6,0-3 0,-2-4 45,9-9-22,-9-2 49,11-20-44,-18 9 62,5-22-73,-17 18 0,1-9 5,-8 14 23,-3 1-6,-3 2 0,-5 4-16,-3 1 5,-4 4-3398,-3 4 3387,-3 3-511,-3 3 499,-1 2 6,0 4-5,-2 4 0,0 6-314,-1 4 296,1 4 1,1 5-11,0 1 5,3 4-17,1 4 2756,3 2-2784,5 6-16,5 2-34,5 4-252,9 3 140,9 2-56,9 1-50,8-1-6,7-2-28,3-5-922,-1-13 1,3-1-1740,9 5 2997,-8-8 0,-2-5 0,-16-13 0,-2-1 0</inkml:trace>
  <inkml:trace contextRef="#ctx0" brushRef="#br0" timeOffset="103427">14485 10856 16812,'-3'-9'3031,"1"1"-2555,2 8 800,0 0-1203,-7-45-11,7 43 11,-5-29-23,7 57-11,0 6 6,-1 5-17,-4-5 0,-1 1-663,-2 21 649,-2-4 0,-1 2-907,4-20 1,-1 0 889,0 10 1,0 0-21,0 16 12,3-5 8,2-20 0,1 0-2,3 14-1,2 8 12,3-12-1296,-2-13 1290,1 5-2172,-5-15 2166,-1-2-1220,-1-4 1249,-1-2 732,-3-3-705,-2-3 755,-4-1-710,-11-3-50,2-4-6,-10-4 29,4-6 4,-2-4 1,-3-4 73,-12-15 1877,9 5-1961,-8-13 5,15 10 0,1-1-5,3 0 3237,2 1-3227,3 2-3163,-1-8 3175,6 12-129,-1-9 123,8 20 282,1 0-388,3 12-67,1 1-107,0 3 146,2 9 73,3 1 6,3 11-18,3-1 6,2 3 1,2 2-280,2 1 285,3 1-12,2 0-5,3 1 2395,1-1-2390,2 0 1,2-1 11,1-1-2746,2-2 2746,-1-1 6,0-2-1009,0-2 1008,-2 0 136,8 0-102,-9-5 23,4-2 22,-11-7 580,7-4-429,3-8-156,1-1-12,-1-8-12,-9 2-4,0-2 38,9-9-72,-8 7 83,13-13-38,-19 16 2907,4-7-2840,-14 12 1673,0 1-1673,-7 6 204,0 2-215,-1 2-242,-8 1 34,-8 6 62,-5 1 11,-7 5-11,4-1 11,-4 1 11,1-1-5,-13 6-1,10-4-278,-10 3 278,12-5 1,-3-1-17,-16 3 0,9-5 5,-13 1 34,-1-6-6,12-4-10,-11-5 21,8-8-16,12-3-3285,-5-6 3296,15 3-11,3-3 0,1-3-6,3-4 6,-3-16-2091,8 10 2074,-1-12-469,7-5 475,3 20 1860,1-11-1860,3 27-6,-1 4 0,-1 3 2941,1 2-2969,-2 2 1038,0 3-1155,0 1 349,1 8-204,1 2 0,3 8 0,2 3 0,0 3-11,2 2 0,0 2-545,2 1 550,1 0-154,9 13 160,-3-10-6,9 8-478,-5-15 495,3-1 6,1-3 11,15 1-6,-11-6 6,9-1 6,-14-8-18,-3-3 526,-1-1-508,-2-3 5,-1-3 50,14-11-55,-12 2 161,9-8-162,-16 9-10,-4 1 514,0 1-531,-4 2-12,-2 0-509,-2-4-85,-1 4-469,-1-2-993,-1 5 2062,-4-4 0,2 6 0,-2-3 0</inkml:trace>
  <inkml:trace contextRef="#ctx0" brushRef="#br0" timeOffset="104391">14460 10783 23383,'-22'-51'-90,"5"13"107,17 43 44,1 4 7,2 6-18,1 6 0,1 5-10,1 7-7,-2 6-2598,0 5 2627,-2 6-23,-2 5-5,-3 5-12,-3 2-22,2-30 0,-1 0 17,-5 30-23,4-21 1,0-2-1,-2 17 0,4-23 1,0-2 22,3 2 723,0-5-723,1-6 437,0-4-443,0-4 6,2-5 84,-1-3 1487,1-3-473,-1-2-801,1-6-123,1-11-180,1-4 39,-1-9-5,0 2-495,-2-4 483,-1-4 6,0-5 1,0-4-7,-1-3 1,-1-3-6,-1-2-6,0 0-3,2 17 1,-1-1-20,1-16-1085,0-11 1113,1 26-17,0 6-235,0 5 229,0 6-5,0 6-11,0 4 416,0 4-456,1 3 1001,-1 2-1085,0 7 424,0 1-289,1 9-3375,3 32 3408,-2-13-33,2 27-358,-4-20 347,2 2-17,-2 4 17,0 1 0,0 0-963,0-1 952,0-2 22,0-4 0,0-2 0,1-6 11,0-2-11,1-5 0,0-5 0,0-3 5,0-5 2823,-1-4-2700,0-5 505,0-1-448,0-5 1488,0-4-1584,0-4-55,1-7-17,0-4-6,0-6 0,0-4-3414,-1-5 3420,1-5-1,-1-6-899,1-3 905,-1-5-16,0-1 5,-1-1 0,0 0 1,0 3-1,1 6-6,-1 6 18,1 7 33,-1 8-41,2 6-4,-2 5-22,0 6-56,0 4 2942,0 3-2959,0 2 1343,0 4-1332,0 4 62,-2 8 11,0 7-6,0 7 23,-2 7-3412,0 5 3395,-2 5 0,1 4-665,-2 2 648,0 2-2035,-1 0 2047,0-1-44,-1-3 46,4-18 1,0 0-4,-2 13 1372,0 8-1366,5-23 577,1-6-582,1-4 2984,0-7-2979,0-4 190,1-4-111,0-3 1128,1-2-860,2-16-285,2-13-34,1-9-344,1-11 349,-1 6-16,0-7-2253,2-5 2236,2-4 11,0-3 0,2 1-5,0 2 5,0 4-22,0 5-45,-3 16 0,-2 2 123,3-6-33,1-7-2490,-10 34 2456,-1 4 146,-1 4-241,0 1 1587,0 10-1564,-3 15-18,0 8-151,-3 16-444,-1 1-318,-1 9 453,3-24 0,-1 0-4301,1-1 1,0 0 4286,-5 27 1,4-29 0,3-12-1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5:39:02.57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5803 2238 27279,'15'-59'1038,"0"0"0,-3 12 0,-2 1-601,-4-2 1,-4 3-598,1 1 454,-2 6 0,0 4-145,0 11 35,-1 2 100,0 13-886,0 5-170,-4 15 998,0 4 76,-9 32-930,2-9 920,-4 17-2,3-14-3069,2 0 3059,3-2-1803,2-3 1291,3-4-194,5-3-128,3-5 262,6-3-680,12 0 93,-3-7 2415,18-2-1944,-13-10 3589,9-5-2986,-8-5 326,13-12-1023,-11 1 1671,10-10-656,-6-6 323,-11 6-298,6-9-181,-14 11-271,-1 1-141,-3 2-218,-2 3 267,-3-1-264,-2 10 99,-2 1 1238,-3 8-1604,-1 7 1483,-5 3-946,-3 6 0,-3 5 0,-3 3 0,-6 16 0,6 4 0,2 1 0,10-4 0,14-4 0,0-11 0,22 10-702,-7-19-244,13-1 245,-5-11 382,2-1 277,-1-9 0,0-3 297,8-3-378,-9-1 1,-2-2 1081,-2-6-2962,-3-4 2787,-3-1-1840,-4-4 1139,-2 0-993,-5-2 767,-3 0-1129,-2-4 770,-4 0-101,-1-1 1458,-3 1-1408,-1 3 301,-2 4 1320,0 4-1557,-1 7 1191,1 4-1184,-2 5 3177,1 4-3144,-1 4 405,-1 3 357,-1 5 239,-1 4-1406,-5 18 83,4-6-768,-1 12-2638,8-9 4266,2 6 1,2-16-1,0 1 1</inkml:trace>
  <inkml:trace contextRef="#ctx0" brushRef="#br0" timeOffset="594">6915 1721 23737,'2'-43'279,"-1"1"1,1 3 0,-1 8-187,0 21 1503,-1 3-1390,0 3 416,1 1-353,-1 3-39,0 5-479,0 3 1144,0 9-872,0 21-30,0-3-1739,0 20 1736,0-8-106,-2 5-335,0 3 475,-3 0 30,1 0-5,0-3-21,3-13 1,0 0 9,2 6-206,1 16 147,3-39-173,2-1-9,0-9 1476,2-1-1490,-2-9 971,1-4-267,2-4 160,2-4-3,9-13-19,-3 3-803,5-10 934,-5 7 159,7-11-635,-6 9-268,7-5-136,-1 9 131,-8 9 134,4 0 7,-11 9-78,0 1-75,-1 2 780,0 4-1097,2 2-93,-1 5-264,3 3-102,6 10-85,1 7 120,1 1-748,-1-2 905,-5-10-148,2 0 519,1-2 154,3-1 121,1-3-108,2-2 273,1-2 13,1-5 98,0-2 32,0-4 34,-1-4 73,0-5 54,7-12-43,-9 1-67,3-7-96,-12 4-132,-4 1-88,-3-2-83,-1-7-232,-3 7-77,-2-3-53,-1 12 823,0 3-750,0 4 471,0 3-359,-1 3 189,0 2-131,-2 2 381,0 3 152,-2 12-166,-1 9-58,0 4-481,0 3 221,3-7 34,2 2-137,0-1-458,2 2-262,2 0-43,1 0-1518,8 10 354,-1-11-2668,4 4 4709,-2-12 0,-6-10 1,-1-2-1</inkml:trace>
  <inkml:trace contextRef="#ctx0" brushRef="#br0" timeOffset="759">7955 1787 27138,'-59'-10'-9831,"12"3"8853,51 23 0,-2-9 0,0-2 0</inkml:trace>
  <inkml:trace contextRef="#ctx0" brushRef="#br0" timeOffset="1116">8271 2446 21085,'32'-50'121,"1"0"0,-3 4 1,-6 4-61,-12 5-10,-1-6-12,2-5 1134,0-6-1151,0-6-14,-7 27 1,1-2-9,1-17 0,0-3 5,-2 13 1,-1 0-374,2-13 0,-1 1 371,-4 17 0,0 2 16,-1 2 1,0 0 36,-1-25 28,-5 9 28,-2 9 797,-3 9-825,-2 8 1246,1 7-1263,0 6 604,1 5-637,0 3 2133,1 6-2150,-1 4-6,-7 18-5,4 2-12,2 2 1,1 2-1000,-1 15 1005,6-13 0,0 0-16,2 21-18,4 5 6,1-28 0,1 0-9,2 0 1,0 1-704,3 1 1,2 0 680,0-2 1,1 1-24,1-1 1,1 0-1437,6 10 0,1-1 1299,-6-10 1,2-1-96,3 7 1,0-1-1080,6 8-119,-2-3-1575,-3-3-5875,-3-7 8962,-3-6 0,-7-13 0,-3-6 0</inkml:trace>
  <inkml:trace contextRef="#ctx0" brushRef="#br0" timeOffset="1443">8983 2111 20285,'2'-2'5478,"-1"-1"-4643,-1 3-824,5 8 0,4-2-17,8 7-3386,19-3 3376,-7-4-1,13-1-447,-14-4 453,-1-1-197,-4-3 213,-2 0-5,-4-5 6,-3-1 16,-3-3-10,-3-1 3083,-3-2-3072,-2-2-1,-2-1 40,-1-1 83,-7-4 613,0 6-652,-8-2 23,2 9 11,-3 4 311,-1 2-322,-1 2 6,-2 1-35,0 4-10,1 2-12,0 4-38,2 3-18,1 3-11,2 4-22,4 3 11,3 3-11,4 4-17,1 1-34,7 3-44,5 2-541,8 1 390,6 1-1033,6 0 802,5-1-624,-5-10 1,1-1 91,-6-5 1,1-1-3658,6 5 0,-1-1 3946,7 3 1,-19-13 0,-8-5 0</inkml:trace>
  <inkml:trace contextRef="#ctx0" brushRef="#br0" timeOffset="1944">10421 1271 17412,'-21'-40'472,"1"-1"1,3 2-1,-1 15 2029,-10 44-2254,7 4-34,-18 24-1256,11 2 1121,13-21 1,-1 2-26,1 5 0,0 0-545,-1 4 1,1 2 519,0 3 0,1 2-14,0 3 0,1 0 157,1 3 0,1 0-160,2 1 1,1 0-7,1-2 1,3 3-3,3-7 1,2 3 0,0-3-27,3 7 1,2-1-469,0-9 0,1 2 0,1-4 413,6 2 0,2-3-65,1-2 0,2 0 25,2-2 1,2-1-334,2-2 1,2-1-218,2-2 1,2-2-927,2-2 1,2-2 1593,8 1 0,-1-3 0,3 2 0,0-5 0</inkml:trace>
  <inkml:trace contextRef="#ctx0" brushRef="#br0" timeOffset="2384">11345 1685 26853,'-1'-49'302,"-1"0"0,0-1 1,-1-7-1,0 6-763,-5-12 411,1 35 54,0 8-10,0 7-43,2 5-19,1 4-567,2 5 531,-2 14 72,2 3 49,-3 37-27,3-8-590,0-12 0,1 1 697,0 25-951,1-27 0,-1 0 845,1 2 1,0 2 18,1-1 0,0 3-655,1 18 1,0 0 437,0-14 1,1 1-994,1 12 1,0-1 807,0-17 0,-1-3-266,1 0 0,0 0-1982,3 7 1,0 0 2622,0-10 0,-1-2 1,5 20-1,-4-28 1</inkml:trace>
  <inkml:trace contextRef="#ctx0" brushRef="#br0" timeOffset="2927">11249 1875 25238,'50'18'-255,"1"-1"0,-4-1 1,-4-2-12,7 2-4834,-1-4 4909,1-2 27,-2-4-1437,-2-3 1503,-3-2 8,-4-5 809,-3-1-650,-4-6 233,-4-3 284,-5-4 696,9-25-456,-15 15 1604,5-18-1452,-16 14 336,-3-4-755,-4 7 2506,-4 5-3299,-2 18 583,-10 2-522,3 2 606,-16 9-240,3 7 244,1 4 2,4 3-62,11-5 35,5 2-1,2 0-402,3 0-154,10 8-539,0-7-155,9 5 206,-1-10 319,1-3 246,9-3 105,-6-3 241,4-3 222,-6-10 730,-7-1-44,1-8-714,-7 1-472,-3-12 0,-1 4 0,-4-7 0,-1 7-496,-4 3-482,-6-7-58,3 10 305,-6-3 304,4 11 347,-1 3 153,-2 3 306,-2 2 151,-3 6 327,-2 3 173,-13 14-151,0 10-879,1 3-2114,7 4 2349,15-7-397,5 0-367,4 18-359,17 2-279,0 0-1224,15-7 1091,-1-17-1142,21 9 453,-6-12 823,-15-9 0,1-2-240,16 1 1483,5-3 0,-22-5 0,-3-2 0</inkml:trace>
  <inkml:trace contextRef="#ctx0" brushRef="#br0" timeOffset="3443">12468 1934 23565,'8'-40'428,"0"0"0,0 3 0,-3 9 930,-8 20-1730,-1 3 845,-3 3-106,0 1 323,-1 3-180,-6 8 457,3 0-599,-3 9-66,5-1 160,2 3-211,2 3-350,1 3-212,2 1-193,1 1-15,1 12 43,3 2 49,1 8 117,1-15 41,-2-3 92,-1-20 46,-2-1 108,2-9-59,-2-2 75,1-7 280,1-1-75,1-7 63,1-2-13,0-2 36,1-4-126,0-2 198,1-3-151,1-2-530,0-2 370,2-1 17,-1-1-3284,3 1 3294,0 2 118,1 4-284,0 4 317,-1 5 17,0 5 21,0 3 44,1 5 139,0 1 90,3 3-295,2 2 3101,2 4-3329,12 11-153,-7-1-108,16 20-126,-18-11-24,4 11-136,-11-8 10,-2-1 35,-3 1 63,-2-2 147,-2-2 74,-4-2 125,-1-4 92,-1-4 72,0-5 85,0-3 94,-1-3 471,-2-3-118,-1-10-616,1 0-36,-1-10 17,1 1 31,2-3 25,1-3-36,2-3-123,3-3-72,10-14 573,1 12 10,8-9-329,-4 19 370,2 3 52,11 1 31,-8 9 1,19 2-136,-17 12-235,8 4-98,-9 7-228,-1 4-187,-1 5-206,-3 4-317,-1 5-336,-4 3-3035,-2 2 2070,-3 2-3541,-3 1 5683,-3 5 1,-2-21 0,-2-2-1</inkml:trace>
  <inkml:trace contextRef="#ctx0" brushRef="#br0" timeOffset="4145">13567 2080 22722,'0'-11'2257,"0"3"-1742,0 8 1087,0 0-1535,32 16-22,-20 7-23,25 19 1,-29 4-662,-1 3 639,-1 2-5,-1 0-1,-1 2-1722,-2-1 1706,-1-1-29,-1-3 18,-1-4 16,0-3 399,-8 6-388,0-16 17,-7 3-5,0-20 268,-2-6-263,-3-4 17,-14-12-34,8-3-284,-11-13 284,13-1 12,2-6-184,2-5 183,4-6 12,5-5-12,7 7 1,2-1-3,1 8 0,2 0-764,1-13 1,1 1 754,2 11 1,0 2 22,2-1 0,0 0-436,2 0 0,0 1 425,1 1 0,1-1 2,0 2 0,2 0 4,14-28-12,2 4-528,-7 21 1,2 1 527,13-12 6,-12 17 0,-1 3-72,11 0 66,-1 4-22,11 2 22,-12 9 1048,18 3-1060,-23 11 836,7 6-835,-12 7 39,0 6-51,-1 6 12,-4 5 2820,-4 4-2848,-6 5-2743,-5-1 2754,-12 1 8,-4-14 1,-4-1 13,-18 13 9,9-15 0,-2-3-709,-19 6 697,10-11 1,-1-2-3,9-4 0,-1-1-17,-8 3 0,0-2-112,-15-1-101,4-2-224,3-6-538,7-2-2050,5-6 3053,5-4 0,15 3 0,3-2 0</inkml:trace>
  <inkml:trace contextRef="#ctx0" brushRef="#br0" timeOffset="4559">14344 2058 28252,'-8'-16'-5231,"3"5"5178,8 23 0,-1-6 0,1 1 0</inkml:trace>
  <inkml:trace contextRef="#ctx0" brushRef="#br0" timeOffset="5349">14749 1757 24931,'1'-5'2058,"0"1"621,-1 4-1743,8 8-1191,-3 10-47,7 12-13,-7 9-610,0 4 846,-2 0 119,-1-4 1,-1 0-159,-1 9-108,1-13 0,-1-1 282,0-4 96,-1 1 134,1-7-175,-2-4 26,2-10-52,0-8 22,0-1-59,3-9 186,4-10-2503,1-5 2493,4-8-380,3-12 372,-4 8-76,1 4 1,0 0 126,2-6 0,7-9-289,-7 19-11,0 4 61,0 6 41,-1 4 68,-1 4 98,1 4 24,0 3-125,3 1 39,1 3-148,14 8-136,-7 1 2395,19 18-2542,-17-7-170,6 9 90,-11-8-118,0 0 13,-1-1 78,0-1 57,12 5-18,-7-9-26,8 2 389,-9-11-2168,0-3 2494,0-2 155,12-8 94,-8 0 76,9-8 13,-12 0-30,10-13-150,-10 5-156,7-10 3,-14 7-273,2-14-272,-5-1-170,-2 2 2641,-7 6-2311,-5 16-507,-2 2-76,-1 5-97,-3 2 363,-1 2 188,-2 3 296,-2 1-19,-2 3 297,-1 2 101,-2 6-13,-4 8 48,6-2-564,-2 7 0,9 3 0,3-7-135,8 11-560,2-16-166,9 3 252,2-9 492,4-1 209,4-2 141,4-3 262,0-2 133,3-2 341,11-7-969,-11-2 0,7-6 0,-18 0 0,-4-2 0,-5-2 0,-4-3 0,-3-2 0,-3-2-283,-2 0-902,-6-12-329,0 10 259,-5-7 609,3 13-137,-12-5 296,8 12 184,-10-3 313,10 16 3770,-3 1-2965,-24 17 354,10-1-487,-19 15-682,17-3 0,-1 5 0,2 3 0,1 4 0,4 2 0,4 3-1470,5 2 627,3-1-27,7-1-56,4-2-122,10-3-709,9-1 447,12-5 164,10-4-89,8-5-641,5-4-1254,3-7 3237,-23-7 0,-3-1 0,4 0 0,-3-1 0</inkml:trace>
  <inkml:trace contextRef="#ctx0" brushRef="#br0" timeOffset="5912">16393 1979 19922,'34'-43'2077,"1"-1"0,-4 5 1,-6 6-329,-13 12-199,-4-2-192,-10 6-1713,-1 4 4,-6 7 557,-8 9 830,3 3-642,-19 14-3404,11-3 3363,-11 10 149,10-6-566,-1 2 944,0 0-676,1-1-455,0 1-50,1-1 65,1 0 147,0-2-18,2 0 64,2-4 35,4-4-76,3-2 33,5-6 2913,1-1-2845,4-4 435,2-4-702,1-4 243,2-3-339,3-5 154,1-2-5,3-4-3395,2-1 3420,1-2-1642,1 2 2057,0 0 26,0 4-25,-1 4-14,-3 6 59,-1 3 66,-4 4 2409,-1 2-2394,-2 6-704,0 3-233,0 6-118,0 5 10,0 4-68,1 3 3301,0 1-3554,1 0 105,0-1 629,3-2 240,12 7 182,0-8 82,10 3 62,0-11 144,24 0-1020,-8-7 929,-14-3 0,0-3-1438,17-3 1856,-1-5-93,0-5-87,-3-4-53,-3-5-776,-4-1 364,-5-6-161,-4-5-120,-5-5-1103,-10 3 0,-3-3 785,7-23 105,-10 17 0,0 0 27,-4 9 1,-1 1-84,0-2 0,-1-1 24,-1 1 0,1-1 232,-2 0 0,0 0-150,0 2 0,-1 0-150,0-28-1234,-3 7 1548,-1 9 45,-4 9 1511,-1 8-1355,-1 8-1230,-5 5 1218,4 8 566,-5 2-597,3 8 2082,-1 5-2068,-3 6 1,-3 6 10,-2 7 169,0 6-191,-1 7 1853,1 7-1858,1 7-12,12-23 1,0 1-4,1 3 1,0 0-18,2 3 1,1 1-23,0 0 1,2 2-18,0 1 1,2 0-31,0-1 0,2 0-34,1 0 0,1-1-31,2-3 1,1-1-48,1-2 0,2-1-639,12 25-151,5-5-403,5-5-1681,2-4-6077,-2-8 8583,-5-8 1,-13-13 0,-5-7 0</inkml:trace>
  <inkml:trace contextRef="#ctx0" brushRef="#br0" timeOffset="6092">16680 1813 22610,'-6'-2'2553,"2"1"-962,4 1-1619,82-38-56,-37 26-599,-2 2 1,13-3-1,1 0 1,-10 5-2945,-6 4 0,-1 2 3627,11-1 1,6 0 0,-12 0-1,-11 2 1,-3-2 0</inkml:trace>
  <inkml:trace contextRef="#ctx0" brushRef="#br0" timeOffset="6543">17980 1379 29219,'8'-49'-200,"-1"1"0,0 4 1,-2 9-221,-3 17 856,-2 7-570,0 4 120,0 5-176,0 0 153,0 7-628,0 3 925,0 8-306,0 6-33,-2 7-3379,0 8 3475,-1 5-15,-1 8-1581,-1 4 1488,-1 5-128,-1 3 10,3-30 0,0 1-547,1-1 1,-1 1 29,1 1 0,0-1-1202,1 1 0,0-2-7619,0 27 9545,1-11 1,1-24-1,0-10 1</inkml:trace>
  <inkml:trace contextRef="#ctx0" brushRef="#br0" timeOffset="6733">18129 2454 24872,'-4'0'2034,"0"0"-269,4 0-1765,-27-60-169,20 33 3,-8-7 1,4 1-440,14 16-526,4 9-1137,4-1-7563,1 0 9799,1 2 0,-6 4 0,-3 0 0</inkml:trace>
  <inkml:trace contextRef="#ctx0" brushRef="#br0" timeOffset="6994">18878 1497 25292,'-39'-28'156,"0"1"1,2 2 0,12 6-112,23 16 446,8 1-530,5 0 5,13-2-56,11 1-27,11-1-4021,12 1 3774,-7 2 0,3 0 58,-11 1 1,0 1 39,15 1 1,0 0-480,-17 1 1,-2 1-774,-2 0 0,-2 1-7528,25 6 9087,-15-2 1,-22-4-1,-11-1 1</inkml:trace>
  <inkml:trace contextRef="#ctx0" brushRef="#br0" timeOffset="7166">19064 1810 23819,'-46'14'810,"-1"-1"1,5 0-1,10-4-490,24-7-74,4-1 73,3-1-263,10-2-39,19-5-56,9-2-1359,19-4 1264,2 2 36,-26 5 0,1 1-48,3-1 1,0 0-60,2 0 1,0-1-102,0 0 1,1 0-129,-1 0 0,0 0-196,0-1 0,-1-1-345,-1 1 0,-1-1-1235,-1 0 1,-2-1-7622,26-7 9346,-11 2 0,-23 7 0,-11 4 0</inkml:trace>
  <inkml:trace contextRef="#ctx0" brushRef="#br0" timeOffset="7527">20090 1348 27443,'-28'26'20,"-1"-1"1,3 0 0,5-2-16,12 10 1,1 2-1275,1 1 1263,1 1 1,2 0-7,0-2 24,2-2-2788,1-3 2782,0-4 5,-2 3-11,0-8 11,0-4 23,0-9 5,3-7 658,0-2-669,0-4-5,0-4 3436,3-15-3358,7-12-56,3-3-1,0 8 1,2 1-264,8-8 275,9-12-5,-7 19 16,0 2-5,-2 5-6,0 3-28,-2 4-23,7 0-27,-6 7 5,7 1-112,13 13 28,-8 8 34,6 4-269,-15 4 236,-13-3 31,2 12-205,-5-5-146,3 8-3579,-5-9 2957,1 0-565,2-1 1607,12 8 0,-12-17 0,7 5 0</inkml:trace>
  <inkml:trace contextRef="#ctx0" brushRef="#br0" timeOffset="7833">20766 1623 21209,'0'-5'3854,"0"2"-1479,0 3-2381,-25-21-16,15 22-1,-19-12-5,24 29-5,2 2 27,2 1-16,3 0-1,2 0-10,4-1-40,14 5 34,-2-6-6,11 3-22,-6-9 11,16 0 56,-11-6 33,11-1-5,-15-5 28,-1-4 95,7-9-461,-10-1 428,5-9 5,-13 3 23,-3-4-73,-1-1 50,-4-3-5,-1-1-23,-3 0 6,-1 0-17,-1 3-23,0 2-27,0 2 414,-1 4-437,1 4 36,-2 3-87,2 3-66,-1 4-68,1 1-453,0 1 129,6 5-1126,5 9 374,3 2-8581,8 25 7462,-14-19 1,2 7 0,-9-23-1</inkml:trace>
  <inkml:trace contextRef="#ctx0" brushRef="#br0" timeOffset="8759">21282 1980 26530,'30'-32'189,"1"0"0,0 0 0,12-13 0,-8 7-43,-20 12-520,0-2 458,0-4-502,-1-2 446,2-4 11,0-4 6,0-4-886,2-2 886,-1-3-1,-6 16 1,-1-2 103,-3-4 1,-1 1-90,1 7 0,-2 2 47,-4-25-33,-6 40-17,-1 4-17,0 4 186,1 3-225,0 1 439,1 3-439,1 0 1189,0 1-1189,3 0 0,-2 3 0,1 1 0,-1 6 0,-1 2 0,0 2 0,0 3 0,-2 2 0,0 2 0,-2-1 0,0 0 0,-4 6 0,3-9 0,-4 2 0,5-10 0,0-1 0,1-2 0,1-2 0,2-2 0,1 0 0,2-2 0,1-6 0,0 1 0,3-7 0,0 1 0,0-2 0,2-1 0,1-2 0,0-2 0,1-1 0,0-2 0,1-2 0,0 0 0,1-1 0,2-9 0,-3 9 0,1-6 0,-4 13 0,-2 3 0,-2 4 0,-1 2 0,-1 3 0,0 1 0,0 2 0,0 2 0,-1 4 0,-1 2 0,-2 7 0,0 1 0,-2 6 0,-1 15 0,1-4-730,-3 15 730,2-9 0,-1 4 0,-2 2-1927,0 2 1927,-2 1 0,4-12 0,0 0 0,-4 16 0,2-9 0,2 0-443,1 2 443,1 11-1999,5-22 1999,3-3 0,4-1-100,11 6 100,2-11 0,8 5 0,-1-14 0,3-3 0,2-3 0,3-3 0,0-3 0,2-3 0,-2-4 0,2-5 0,-2-6 0,0-5 781,-1-4-781,0-6 0,-1-6 0,0-3 0,-9 6 0,0-1 0,-6 7 0,1 0 0,5-9 0,0-1 0,7-17 0,-10 14 0,-1 0-306,-5 10 1,-1 0 305,3-10 0,-1 1 0,0-14 0,-5-1 0,-4 1 0,-4 2-201,-2 2 201,-4 4-1372,-4 4 1372,-2 6 0,-4 6 516,-7-2-516,4 11 0,-5-1 0,10 13 2058,-4 3-2058,7 3 377,-4 3-377,5 4 0,-1 7 0,-2 5 0,-5 26 0,2-4 0,3 5 0,1 2 1647,-1 17-1647,4-17 0,2 0 0,2-11 0,1 0 0,2 17 0,3 0 0,0-11 0,1 0 0,3 11 0,1-1 0,1-16 0,1-1 0,1-1 0,-1-1 0,13 28 0,-1-2-41,0-3-255,-1-5-96,0-3-980,10 7 77,-8-18-1230,9 2 2591,-8-21 1,-11-9 0,-2-2 0</inkml:trace>
  <inkml:trace contextRef="#ctx0" brushRef="#br0" timeOffset="9026">22674 550 28048,'17'30'71,"0"-1"0,1 2 0,-1-1-41,1 1 1,0 0-1555,1 3 1,0 2 1528,0 2 1,0 2-3,1 1 0,-2 1-613,0 3 1,-1 0 606,-1 2 0,-1 0-17,-2 3 1,-1 0-18,-2 1 1,-2 2-26,-2 0 1,-3 0-35,-2 0 1,-4 0-70,-4 0 0,-3-2-70,-4-2 0,-5-1-99,-5-2 1,-3-2-191,-4-2 1,-3-3-488,-4-2 0,-4-1 1011,-9 2 0,4-4 0,15-10 0,6-7 0</inkml:trace>
  <inkml:trace contextRef="#ctx0" brushRef="#br0" timeOffset="10070">23961 1130 26123,'-13'-42'-466,"-1"-1"1,2 4 0,-1 7 44,-8 17 563,-1 1 90,-1 3-278,-1 3 32,0 2 15,0 4-564,0 1 724,-12 8-170,10 0-97,-14 15-79,21-7 188,-2 7-2,13-7 6,3 1 17,3-1-13,4 0-5,3 0-3382,7 0 3410,6 2-12,6-1-261,5 1 278,3-2-27,2 1 16,0-3-23,-1-2-5,-2-1 11,-5-2-11,-6-1 0,-4-1-11,-5-2-11,-4 1 16,-2-1 6,-3 0 3322,-6 14-3306,-3-8 1,-6 12 422,-1-10-428,-3 0-5,-11 7-6,5-4-3381,-14 12 3398,16-11-1178,-3 5 1178,11-6-686,4 0 681,3-1-7,2 0-16,3-1 17,8 6-6,0-4 0,7 3 11,6 1-11,-5-6 0,7 4 2483,-8-7-2494,-1 0 16,-3-2 1,-2 1 1535,-3 1-1525,-3 0 1215,-5 2-1180,-11 7-23,-2-5 0,-11 6 39,-8 2-39,8-5 5,-9 5 1,14-7-23,5 1 12,3-1-7,4 0-4,4 2 10,3-1-5,2 1 5,3-1 1,2 1-3404,4-1 3386,3-1-1167,5-1 1090,4 1-1989,3-2 1669,5 0-459,6-1-1247,4-2 2098,11 0 0,-22-6 0,0-1 0</inkml:trace>
  <inkml:trace contextRef="#ctx0" brushRef="#br0" timeOffset="10684">11563 3810 20632,'14'-49'548,"-1"0"1,-1 4-1,-1 7-96,-1 10 15,-2 6 1273,-3 5-1593,-2 6 462,-2 5-569,-1 2 126,0 3-252,-1 6 826,-3 6-809,-2 10 1,-4 8 133,-3 9-1108,-2 8 1077,-2 5-19,0 7-714,7-27 1,1 1 700,0 2 0,1 0-17,-1 1 0,1 0-34,1 2 0,0-1-30,1 1 1,0 0-53,1 0 0,1 1-79,0-1 1,1 1-808,1 0 0,1-1 534,0 1 0,0-1-115,2-1 1,1-1-81,0-1 1,2-2-1344,8 26-130,4-9-2201,4-11 4352,4-6 0,-10-17 0,-1-3 0</inkml:trace>
  <inkml:trace contextRef="#ctx0" brushRef="#br0" timeOffset="11769">11456 4091 21594,'-42'-32'422,"0"0"0,3 2 0,9 8-210,19 19 610,3 1-761,3 1 192,2 2-220,6 2 104,4 1-109,8 3 377,8 1-422,9-1-23,0-3 1,3 0-775,26 0 657,-2-2 0,1 0-1142,-21-2 1,0 1 1172,11-2 0,3 0-135,-1-1 1,-3-1 136,-11 1 1,-1-2 8,10 0 1,-1-1-49,8-3 68,-5-1 62,-8 0 55,-6-2-2311,-7 0 2524,-5-5-61,-11 4 11,-3-3 33,-9 5-16,-4 2 366,-3-1-361,-4 2 6,-2 0 1903,-11 2-1920,3 2-11,-8 2 5,5 5 3382,-2 4-3432,-2 4-28,0 3-28,1 2-50,1 1-18,5 1-27,4 0 0,5-2 0,6-2 5,3-1 17,6-2 1,4-1 4,6-3 7,4-1-18,5-1 7,2-3-12,17-3 0,-8-3 0,11-3 0,-14-3 22,-1-1 0,-3-2-5,-4-2 11,-2 0 0,-5-3 34,0-9-23,-6 5 6,-1-7 16,-7 9-10,-1 0 10,-3 1 1,-3 2-6,-2 1 6,-3 3-12,-1 3-5,-3 3-6,-2 2-5,-3 3 10,-3 4-10,-2 4-6,-2 5-598,-1 6 581,0 5-5,1 4 5,2 3-16,-6 20-7,11-11-21,-2 15-18,14-17-49,4 0-46,2 1-56,7-2-61,4-2-56,7-2-3329,6-3 3065,4-3-184,6-5-356,4-5-15,6-4-663,1-11 1,1-2 1038,13-5 300,-11-1 1,-3-2 372,0-10 591,-2-2-160,-6-4 162,-2-1 3194,-6-2-2925,-3-2 39,-3 0-255,-4 0 216,-1 0-67,-4 2 693,-2-1-296,2-8-179,-5 4-503,0 2-52,-4 10-61,-3 13 202,0 2-488,0 3 502,-1 3-535,-1 5 22,0 4 6,-1 7 0,-1 19 5,0-4 1,0 14-18,0-11-1399,2 0 1394,-1 2-6,0-1-926,1-1 932,1 0-23,0 7-10,1-5 50,1-9-1,0-11 12,1-14 1324,0-6-1330,1-3 1109,1-5-1070,1-4-5,2-4 6,0-2-1,0-3 1,0-1-6,0-5 45,5-16-51,-1 10 6,4-10-250,-2 15 250,1 3-28,2 2 0,2 4-11,1 2 0,2 4-6,2 3 0,1 5-5,12 2-6,-9 4 5,8 6 1,-5 12 5,-9 3-11,5 9 22,-13-2-10,-3 2 4,-5 2 1,-3 0 0,-10 16-39,0-11 10,-8 10 7,2-16-1,0-3-16,3-5 27,1-5 1,3-4 250,3-6-195,2-2-16,2-8-17,8-13-11,2-3 0,7-11 11,1 3-23,2-3 40,11-18-410,-15 23 1,0-1 409,16-27-12,-13 25 1,-1 1 0,4 0-23,3-3 0,-8 17-477,-1 4 460,-2 5 1,0 2-12,-3 3-162,1 3 173,-1 3-22,0 5-6,0 6-22,0 4-28,-1 6 6,0 5 715,-2 4-749,-1 3-67,-2 1-832,0 2 647,-2 2-207,1 1-291,-1 1-606,0-1-1680,1-1 2447,1 3 0,-2-23 1,0-1-1</inkml:trace>
  <inkml:trace contextRef="#ctx0" brushRef="#br0" timeOffset="12218">13730 4305 21951,'21'-53'853,"0"0"0,-2 6 0,-1 5-298,1 8-79,-1 5 292,6-1-489,-8 12-60,1 1-74,-11 11 271,-2 4-365,-3 2 174,2 10-147,-2 1 1,1 12-1,-1 1-11,0 4-3288,-1 6 3277,0 4-224,-2 4 173,-1 2 1,-1 3-6,-1 14 0,0-13 0,0-1-5,-1 4-1,2-4 12,0-4-12,1 4 6,1-16-5,1 0-1,0-19 17,1-5 0,-1-6-5,1-7 5,0-6 3233,0-7-3239,0-19-16,0 2-298,0-15 309,-1 8 6,0-5-12,-2-3 12,1-3-1,-1 1 1,2-1-23,0 17 0,1-1 6,0-19 5,2 21 1,1 0 33,6-11-23,6 3 1,5 4-6,4 6 17,3 4-17,5 6 5,1 4-3140,2 6 3135,1 5-11,1 2-860,1 4 871,-1 3-510,1 4 521,-2 4 1,-2 6-1387,-2 5 1369,-4 5-22,-4 5 1771,-4 4-1799,-6 4 595,-6 1-595,-5 2 0,-10-2 22,-6-1 54,-11-1-59,-9-3 17,-9-3-23,-7-4-28,-7-3 25,26-12 1,-1-2-77,-1-1 0,0 0-22,-1-1 1,-1 0-266,0-2 0,0 0-62,2-2 0,0 0-1376,-30 0 1849,1-1 0,30-2 0,4 0 0</inkml:trace>
  <inkml:trace contextRef="#ctx0" brushRef="#br0" timeOffset="12634">15237 4061 21147,'2'-3'2297,"0"0"-639,-2 3-1664,57-62-5710,-31 41 5651,10-15 1,3 3-233,-5 23-275,7 0-604,9 2-276,8 0-1304,-26 6 0,1 0-6664,29 0 9420,-7 1 0,-25 1 0,-13 0 0</inkml:trace>
  <inkml:trace contextRef="#ctx0" brushRef="#br0" timeOffset="12801">15609 4335 25361,'38'-22'-315,"-1"0"0,1-1 0,17-8 0,-4 5-433,-16 15 1,-2 3-3084,4-1 1,0 0-968,-2 0 1,-1 0 4294,27-6 0,-29 7 0,-13 3 1</inkml:trace>
  <inkml:trace contextRef="#ctx0" brushRef="#br0" timeOffset="13185">17207 3751 21220,'11'-52'769,"1"0"0,-2 5 0,-2 4-186,-1-3 1035,-2-2-896,-3 12-481,-1 7 146,-1 15-308,0 11 74,0 3-113,-1 5 333,0 5-322,-3 25-40,1 3 0,-2 20-304,3-4 282,0 5-1735,-1 3 1704,3-30 0,-1 1-160,-1 15 1,0 1 16,1-11 0,0-1-89,-1 12 0,-1 1-617,1-2 0,0-2 208,1-11 0,-1-1-373,1 10 0,0-2-4349,0 9 4722,2 0 1,-1-25 0,1-3 0</inkml:trace>
  <inkml:trace contextRef="#ctx0" brushRef="#br0" timeOffset="14276">16997 3881 19241,'42'-6'-100,"0"0"1,1 0 0,16-2-1,-5 3-141,6 9-95,0-1-118,1 0-111,-1-2-779,-2-1 252,-2 0-376,-1-1-2401,-1-3 1410,-4-3 191,-3-2 867,-5-3 717,-4 1 3450,1-8-559,-17 7 201,-1-5-223,-17 7 331,-4 2-1211,-5 1 2562,-5 2-3060,-4 0 1340,-4 2-1581,-2 1-57,-4 1-72,-1 0-101,-1 1 37,0 1-228,1 1-55,3 1-22,-2 5-63,10-2 1,2 2-6,9-2 5,11 3 1,1-1-6,11 0-34,15-2 17,-3-3-433,11 1 450,-10-4 11,-1-2-11,-2-2 11,-2-2 7,-2-3-233,-2-1 243,-3-2 11,-4-1 6,-4-2 22,-3-1 0,-5 0 6,-2-2 11,-5 1 61,-8-7-78,-2 5 12,-9-3 5,1 9 17,-4 4 434,-2 3-429,-4 3 12,0 3-23,-2 3-22,1 5-199,1 4 160,2 6-12,2 2-5,3 3-17,5 2-11,3 2 5,4 3-11,5 0-5,3 1-34,6 2-11,3-1-34,7 2-223,6-2 128,4 0-1142,4-2 963,4-2-129,3-3-146,4-4-367,-8-9 1,1-2-446,17 3 482,-15-7 0,0-1-1614,14-3-329,1-5 374,0-2 735,-2-6 1175,-2-2-1693,-5-3 3468,-5-3 544,-4-1 399,-5-4-63,-4-3-179,-3-1 874,2-17-1765,-7 11 502,-1-4 0,-2 0-47,-2-5-1048,3-8-68,-11 30-1,0 17-184,0 3 671,-1 0-777,0 3 3295,-2 2-3283,0 4 288,1 6-294,-2 3-3370,1 4 3370,1 3-6,0 2 1,1 1-2280,1 1 2285,0 1 0,0-1 11,0 0-22,-1 10-1,0-12 1,-1 7 0,1-18 2291,0-4-2258,0-4 6,1-2 56,0-4 3336,0-7-3375,0-2-17,2-9 5,1-1-10,2-4 16,3-3-210,2-3 210,4-4-1372,0 0 1349,3-1 24,2 1-1,1 0 0,0 3-17,1 2 12,-1 2-12,0 5-22,0 3 6,-3 4 175,-1 4-187,-1 3 1392,-2 2-1375,0 3-22,-1 3-1,0 3 7,0 2-12,0 5 6,0 1 5,-1 4 6,-1 0-22,-1 3 22,-3-1 0,0 2 0,-2-2 0,0 0-6,-1 0 6,0-2-5,0-1 5,-2-2 0,1-4 16,-1-3 1,0-2 34,0-3-1,0-1-5,2-2 5,-1-2-22,8-10 6,-1-1-1,6-9 124,10-20-95,-7 13 47,4-6 0,0-1-36,-1 6-808,10-17 786,-17 30-29,-2 3-5,-4 5 5,-1 4-44,-4 3 11,0 2-6,-1 3-33,0 4 829,2 5-818,2 7-118,3 19 34,-1-4-40,1 13-44,-5-11-39,-1 2-96,0 0-1072,1 19 349,-1-12-1368,2 12-502,1-21-3159,1-3 6064,5-1 1,-5-15-1,0-2 1</inkml:trace>
  <inkml:trace contextRef="#ctx0" brushRef="#br0" timeOffset="14727">19456 4001 18702,'24'-44'657,"0"0"1,-2 5-1,-3 4 2487,-1 6-2792,-5 10-44,1-2 949,-8 13-938,-2 3 295,-2 2-586,-2 2 1856,-2 7-1878,-1 2 10,-2 9 7,-1 4-12,0 6 6,-2 4-12,0 5-1578,0 3 1573,-1 3 0,1 4 0,-1 1-23,1 3-28,1 2-10,1 1 5,2 1 17,2 0 22,2-4-883,3-4 883,1-7-5,3-8 33,0-4 28,-2-13-16,-2-3 1423,-2-12-1430,-1-6-32,0-6 10,-2-8 0,-2-5 6,-5-25 0,1 7 254,3 13 0,1-1-254,0-19 23,2-5-21,2 14 1,2-2 3,0 9 0,2 0-474,0-10 0,2-3 462,4-1 1,2 2-7,-4 10 1,2-1-1107,3-10 1,0 0 1122,-3 14 1,0 2-3,0 0 0,0 0 14,10-28-12,1 7-5,0 7 0,0 8-431,21-2 425,-12 21 12,16-1-1,-18 22-10,1 6 5,-3 6-11,1 8 5,-4 6 6,-3 5-6,-5 6 9,-9-7 0,-2 0-9,-1 19-8,-10-8 0,-5-1-2,-10 6 10,3-18 0,-2-2-199,-18 7 183,-4-4 0,-3-4-1,0-3-27,1-6-29,2-4-21,4-5-130,5-4-235,5-2 105,6-5-2222,8-3 2582,5-7 0,6 6 0,1-2 0</inkml:trace>
  <inkml:trace contextRef="#ctx0" brushRef="#br0" timeOffset="14934">20241 3674 21234,'-38'10'15,"0"1"0,2-2 0,11-2 2149,23-4-2338,0 0-2696,10 5-6758,-2-3 9628,6 2 0,-7-5 0,-2-2 0</inkml:trace>
  <inkml:trace contextRef="#ctx0" brushRef="#br0" timeOffset="16401">20612 3812 19949,'21'-48'939,"0"0"0,-1 4 1,-6 8 865,-11 20-1492,-2 4 489,0 3-589,-1 3 195,0 3-324,-1 2 838,1 0-899,-3 4-1,1 2-5,-1 7-11,-1 4 10,1 4-4,-6 33 4,4-17-923,-4 24 912,4-27-10,1 14 16,0-13-11,0 8 6,2-20-1,-1-2-16,0-7 28,1-3-17,0-5 39,1-2 79,4-13-96,1 0 0,4-11-10,3 1-1,1-3 6,4-3 11,3-3 5,13-19 606,-4 9-634,-4 5 1,1 1-878,5-5 872,8-9 5,-14 19-5,-2 5 12,-1 4-1,-3 5 0,6 6 0,-2 9 240,0 6-273,9 31 22,-16-11 896,8 22-902,-12-18-5,0 3 5,1-1-3391,1 0 3391,2-2 6,2-3-150,3-1 133,3-4-5,2-2-353,3-3 364,4-5-1,1-2 12,1-6 0,0-3-5,0-5-2099,-1-2 2098,-1-7 334,-2-2-328,0-3-174,-2-2 174,-1-1 11,-3-2-5,-4-2 219,-2-3-213,-4-1-1,-3-2 17,-3-15 1812,-5 10-1823,-1-10 5,-5 15 2483,-3 2-2449,-8-5 531,1 11-547,-7 0-1,4 13 6,-2 5-12,-2 2 1,-2 2 33,-15 11-33,7 0-423,-11 10 383,13-1 17,-17 24-11,20-14 0,-8 17-22,26-10 16,10-8 297,6 10-347,20 0 12,-1-10-12,14 9-17,-5-14-516,2-1 460,3-2-28,-10-9 0,1-1-22,16 4 89,-17-7 1,0-2-79,9-2-101,15-5-750,-16-5 935,11-3 34,-19-4 208,-1-1-181,-3-3 18,-2-1 5,-3-2 17,-3-2 16,-1-1 1,-2-3 11,0-2-1,-1-1 12,0-1 6,0 0 0,0 0 22,0 1 5,0 2 23,-1 3 427,0-5-404,-5 10 470,-1 0-482,-7 11 1054,0 4-1138,-2 2 250,-5 7-289,0 3 0,-5 7 11,-1 5-5,-2 3-1,-1 2 6,-1 3-472,0 1 461,2 1 0,-1 1-5,1 0 5,0 1-17,-7 13 23,5-12-12,-5 8 6,8-16 6,0-5-29,1-4 29,1-6 5,-2-4 11,-1-8-10,1-4-12,2-7 5,3-2 6,1-12 12,3 3-12,0-10 467,4 8-439,9-13-11,2 9-595,7-5 595,-2 14 0,1 5-16,-2 2 21,0 4-5,-1 4-5,-1 3-7,-1 1 1,7 7-11,-3 2-1,13 16-5,-11-5 265,7 10-271,-6-6 12,1 3-6,0-1 6,3 0-12,1-2 0,2-1 1,3-1-18,3-2-5,-1-7 0,1-1 6,9 0-364,-10-3 0,-1-2 375,0-5 5,-4-3 9,-2-4 8,-3-5-5,-3-3 11,4-15 11,-4-11-23,-2-2-257,-4-6 258,-3-12-331,-3 10 333,-3 16 1,0-1 2,1-17 23,-1-3-1,-1 1-1453,-2 2 1492,-1 2-10,-2 6-244,-1 4 272,-3 7 1,-2 6-91,2 5 0,-1 7 437,2 4-437,0 4 924,2 4-924,1 2 1678,0 1-1678,-1 4 368,-1 4-368,-3 6 0,-2 7 0,-1 7 0,-7 28 0,5-5-1659,5-13 0,-1 0 1659,0 24 0,4-29 0,0 0-547,1 1 1,1-1 546,0 1 0,0-1-52,0 30-88,1-4-44,4-4-24,2-3-83,5-5-567,3-4 377,4-5-186,2-5-184,1-5-320,0-5-722,2-6-3646,-3-5-3558,-1-4 9082,-4-3 1,-6-3 0,-4 0 0</inkml:trace>
  <inkml:trace contextRef="#ctx0" brushRef="#br0" timeOffset="16574">22637 3605 25798,'23'-39'39,"0"0"0,-2 2 1,2 10-63,9 23-10,2 0-35,2 2-100,2 0-134,0 0 194,-1 1-3471,13 0 3579,-11 1 0,-6-1 0,-18 1 0</inkml:trace>
  <inkml:trace contextRef="#ctx0" brushRef="#br0" timeOffset="16993">23435 3487 25952,'11'-36'-784,"0"-1"0,9-18-936,-13 65-3307,1 4-4366,1 2 9393,-2-1 0,-3-6 0,-1-5 0</inkml:trace>
  <inkml:trace contextRef="#ctx0" brushRef="#br0" timeOffset="17167">23486 3969 25158,'-1'4'2106,"0"-1"-2112,1-3-654,-10 70-1898,4-36 2558,-3 15 0,-1-2 0,4-25 0,-1 0 0</inkml:trace>
  <inkml:trace contextRef="#ctx0" brushRef="#br0" timeOffset="18393">9917 5362 21636,'-2'-41'72,"-1"0"1,0 3 0,7 9 768,15 19-830,5 1-5,5 1-12,6 1 302,4 1-296,3 2-1616,1 1 1621,1 2-10,-1 0-373,11 5 367,-18 0-218,3 5 213,-23-2 21,-7 2 18,-5 0 21,-9 1 1662,-6 4-1644,-11 0 16,-8 4 31,-7 1-19,-5 1 16,-4 1 12,-1 0-781,1 1 792,1-1 5,3-1-371,4 0 444,-5 5-155,10-2 4,1 1-39,17-8 769,8-4-746,7-7 1103,3 1-1092,3-1 434,7-1-418,16 2-44,-1-2-7,15 1-10,10-1-179,-12-1 170,-8 0 0,-2 1-2,1 0-1,1 2-16,-20-3 50,-6 4 5,-5-2 46,-13 10-46,-4-2-5,-11 6 6,0-1 28,-21 13-34,10-5-1022,-13 8 1005,18-9 6,3 0-12,5 0-322,4-3 317,3 7 0,7-8 5,3 3-5,6-10 23,5-1 5,3-1 0,6-2 106,32 4-106,-12-5 294,25 2-305,-22-6-6,0 0 0,-2 1 275,-2 2-275,-4 0 0,-3 2-5,-5 1 11,-5 2-12,-5 1 113,-6 20-45,-8-11 11,-7 14 5,-5-18 29,-5-2-45,-4-1-6,-2-1-499,-4-2 421,-1-2 27,-4-1-16,0 0-44,-2-2-102,-1 0-235,1-2-7069,-19 1-2289,18-2 9159,-8-1 1,32-2 0,6-2 0</inkml:trace>
  <inkml:trace contextRef="#ctx0" brushRef="#br0" timeOffset="23893">4763 8875 12900,'3'-48'976,"1"0"0,0 0 0,-1-4 0,1 5 1834,6-11-2474,-6 40 1329,0 6-1402,-3 4 652,0 5-893,0 2 3385,2 12-3357,2 3-10,2 12 16,2 4-153,-1 5 130,1 7-5,-2 5-22,-1 3-17,-2 5-903,-2-14 1,-2 4 355,1 3 1,0 2-233,-1 1 0,1 0-1364,0-1 1,1-2-2763,0-15 1,0-2 4288,4 24 1,-3-26 0,0-13 0</inkml:trace>
  <inkml:trace contextRef="#ctx0" brushRef="#br0" timeOffset="24334">3912 8603 18654,'7'-47'819,"0"0"1,-1 6 0,-2 4-254,0 5-124,-3 9 702,0 7-836,-2 4 2,0 7-321,0 4 141,0 9-79,-1 23-23,1 5-2942,-1 24 2908,-1-1 0,2-25 1,-2 2-740,1 2 0,0 1 722,-1 2 1,0 1-6,1 2 0,-1 0-17,1 1 1,-1 0-929,1 1 1,0 0 835,1-1 0,0 1-127,0-1 1,1-1-273,1-2 0,1 2-1133,4 12 0,2-1 294,-1-15 0,2-2 32,5 9 0,1-3-3811,11 1 3430,-1-11 1724,-3-11 0,-11-13 0,-4-4 0</inkml:trace>
  <inkml:trace contextRef="#ctx0" brushRef="#br0" timeOffset="24925">3901 8438 15711,'33'-28'70,"1"0"0,-1 0 0,14-11 0,-2 8 47,8 18 57,8 0 86,-10 3 1,7 0-1593,-13 2 1,2 0 0,1 0 1435,0 0 1,0 1 0,4-2 1,-3 1 1,4 0-1,1-1 1,1-1-276,6 1 0,2-2 0,0 1 0,-2 1 180,-9 0 0,-1 0 1,0 1-1,2-1-96,7-1 1,3-1 0,-2 1 0,-6 1 97,-9 2 0,-5 0 0,0 1-295,22-5 1,0 1 287,-1 0 0,1 0-18,-3 1 1,3-1-4,-6 2 0,3 0 0,-3 0 9,-12 2 1,-3 0 0,3 0 3,10-1 0,3 0 0,-4 1-4,3 0 1,-3 1-1,0 1 1,-1 0 7,-1 0 1,0 1 0,-3 1 0,2 0 174,-5 1 0,2 1 0,-2-1-172,7 0 1,-1 1-3,-8 0 1,2 0 0,-4 1 2,2-1 0,-3 2 283,-1-1 0,-1 0-275,-3 1 0,0 0 8,-3 0 0,0 0 563,6 1 0,-1 1-490,14 1 17,5 1 40,-32-1 2255,-8-1-2099,-8 1 1680,-5 2-1573,-2 1 666,-6 2-778,-2 4 1210,-5 2-1345,-3 3-33,-1 4 22,-10 17-107,7-4-714,-6 15 698,10-7-6,2 6-1190,2 6 1162,6-25 0,1 1 0,1 3 0,1 1-6,-1 2 1,2 0-754,0 3 1,2 1 749,-1 2 1,2 0-9,0 1 1,1 3-26,1-3 1,0 3 0,0-2-7,1 7 1,0 0 17,-1-7 0,0 1 1,-1-2-892,0 1 1,-1-2 844,-1-1 1,-1 0-1,-2-1 0,-1-1-209,-1-2 1,-3 0 225,-2-1 0,-2-2 17,-2-2 0,-4 0-17,-12 10 0,-3-3-113,4-9 1,-1-3 157,-11 9 0,-2-4 8,7-10 1,-1-4 10,-2 0 1,-2-1 8,-1-1 0,-4 0 4,-1-4 1,-4 0 0,1-1-5,-10 2 0,-2-2-280,7-2 1,-3-1 0,1-1 278,12-3 0,1-2 1,-1 0 74,-1 0 1,-1-1 0,-1-1-76,-1 1 0,0-1 0,-1-1-290,-1 0 1,0 0 0,0 0 281,-1 0 1,0-1 0,0 0-83,0-1 1,-1 0-1,0-1 77,1 0 0,0 0 0,-1 0 15,2-2 0,-1 0 0,0-1 0,2 0 0,0 1 0,0-2-2,1 1 0,1-1 0,0 0-155,1 0 1,1 0 0,0 0 152,1 0 0,1 0 1,0 1 418,-17-4 1,-5 2-463,17 2 1,-6 1-1,-4 0 1,3 0 0,5 0-182,0 1 0,5-1 1,-5 1 35,-9-1 1,-8 0-1,3 0 1,10 1-628,8 1 1,5-1-1802,2 1 1,1 0 2797,-2-1 0,3 1 1,-1 0-1,4 0 0</inkml:trace>
  <inkml:trace contextRef="#ctx0" brushRef="#br0" timeOffset="25384">5516 8811 20938,'8'-49'610,"-1"-1"1,1 3 0,-2 5-214,2-5-18,-1 5 10,-1 4-20,-1 7 574,-1 5-631,-1 5-170,-1 6-4,0 5 361,-2 4-742,1 5 13,0 5 41,3 7-2719,2 9 2717,3 8-3,3 9-747,1 8 916,1 9 64,-2 8-25,-6-28 0,-2 0 0,0 2 0,-2 2-856,-1 20 0,-1 2 836,-3-13 1,-1 0-16,1-6 1,-1 2-1,-1 1-320,-4 3 1,-1 1-1,1-3 170,-2 9 1,0 1 30,1-8 0,-1 2 0,2-4-306,0 3 1,2-3-188,0-1 1,2-1-231,2-4 0,0-1-448,2-3 1,1-1-3376,5 25-2097,2-11 6938,1-12 1,-3-18-1,-2-8 1</inkml:trace>
  <inkml:trace contextRef="#ctx0" brushRef="#br0" timeOffset="25783">6051 9131 19216,'0'-9'3282,"-1"1"-2549,1 8-122,-28-62-1993,17 39 1595,-6-13 0,1 2 128,7 22 542,2 4-664,2 2 238,1 2-373,2 3-90,1 0 0,0 6 1018,2 2-996,2 9 1,1 3-6,4 6-11,0 5 6,1 3-15,3 21 1,0 4-2847,-2 0 2866,1 0 0,-1-4-5,-7-19-465,0-5 465,-2-5 5,2-6 0,-2-4 17,1-6 297,3-6-219,-1-5 2636,6-6-2686,0-6 662,3-6-668,1-2 1,2-4-362,2-1 372,-1-2 12,1-2 6,0 0 72,8-12-101,-5 11-5,6-8 0,-7 16 5,-1 2-22,0 4 0,-1 2-22,-1 5-12,0 2 12,-1 3-6,1 3 0,0 2-11,1 2-17,1 2-6,1 4-44,2 4-62,1 5-96,0 4-167,0 4 93,-1 3-3118,6 22-6145,-10-13 8725,1 10 0,-13-30 0,-4-6 0</inkml:trace>
  <inkml:trace contextRef="#ctx0" brushRef="#br0" timeOffset="26426">7120 9090 20308,'-8'0'1215,"2"0"-919,6 0 730,0 0-959,71-4-1902,-23 2 1840,7-1 1,3 0-4,-18 2 1,-2 0-751,6-1 0,0 0 748,4 0 0,1 0 5,2 0 1,2-1-650,-1 0 0,4-1 0,-2 1 652,9-1 1,0-1-7,-9 1 0,3 0 0,-1 0-12,-2-1 1,0 0 0,-4 0-661,8-1 1,-1 0 656,-10 1 0,2-1 0,-5 1-207,-3-1 1,-4 0 213,-2 0 1,-3 0 856,21-5-823,-13 0 22,-14 1 1573,-12-1-1612,-10-1 2015,-12 0-2015,-7-2 2372,-11-1-2355,-6 0 0,-6 0 33,8 4 1,-1 0-265,-16-5 284,15 5 0,0 1-2335,-9-4 2501,3 0 318,-6-6-273,15 6-12,-1-3-34,17 8-55,5 3 328,3 2-446,3 2 2545,2 1-2613,0 0 1,4 0 0,3 2 5,7 2 0,5 2-5,5 4 27,21 11-44,-8-3-907,16 9 856,-15-5 1,2 2 5,-2 2-34,-1 3-16,-2 2-63,-3 3-55,-3 2-112,-7 2-185,-6 2-2078,-14 20-2945,-9-13 5544,-2-12 0,-2-3 0,-2-7 0,0-1 0</inkml:trace>
  <inkml:trace contextRef="#ctx0" brushRef="#br0" timeOffset="26875">9438 8568 23575,'-6'-54'615,"1"0"1,0 5 0,1 9-400,0 24-68,0 6-86,1 6-72,0 2-31,0 6 16,-2 6-68,-9 49 60,5-11-914,1-4 0,0 1 930,3-12 1,2 0-26,-1 2 0,0 1-1410,2 2 0,0 0 1345,0 1 1,1 1-73,0 0 0,1 0-427,0 1 0,0 0 141,1-1 0,0 0-238,0 0 0,1 0-255,1-1 0,1 0-777,0-2 1,0 0 98,2-2 1,0-2-401,0-1 0,1-1-1848,6 20 3884,0-11 0,-6-21 0,-3-8 0</inkml:trace>
  <inkml:trace contextRef="#ctx0" brushRef="#br0" timeOffset="27445">9508 8610 13765,'-38'-48'817,"-1"1"1,4 4-1,3 5-162,-1 2-122,5 6-107,5 4 2026,5 3-2183,4 3-95,6 4 807,3 1-930,7 1 429,7 1-458,12-1 114,13-1-96,14 0-29,-18 6 0,3 1 0,3 0 0,4-1-4,4 1 1,5 0 0,-1 0-1451,10-2 1,0 0 1442,-4 2 0,3-1 0,-3 1-581,10-1 0,-2 1 581,-18 2 0,1 0 0,0 0 7,2-1 1,0 1 0,0-1-498,3 1 0,1-1 1,-1 0 489,2 1 0,0-1 0,1 0-4,1 0 0,0-1 0,0 1-4,1 0 1,-1-1 0,1 1-8,0-1 0,0 0 0,0 0 7,-1 0 1,0 0 0,1 0-6,-1-1 0,-1 1 0,1-1 5,-1 1 1,-1-1-1,0 0 4,-1 0 0,-1 1 1,3-1 1,-3 1 1,3-1 0,0 0-1,-3 1-239,2-1 1,-3 1 0,2 0 236,11-2 0,2 0 1,-4 1-11,-2 1 0,-3 0 405,-3 1 0,-1 1-386,-4 0 1,-2 1-3,-3 0 0,-2 2-1,-4-1 1,-1 1-8,28 0 13,-21 3 1,-1 2 700,6 4-692,14 6-35,-32 18 57,-15 4 1372,2 9-1338,-23 13-28,-1-18-17,-11 16 16,2-12 7,-3 4-32,5-11 1,1 2 720,-7 22-743,7-19 1,3 1-1253,1 20 1249,10-21 1,3 5-1,1-2 300,1 1 0,3 0-304,0 2 1,1 4 0,2-5-3,3-3 1,1-3-6,1 2 1,-1 0-191,2-1 0,-1 0 187,0-1 1,-1 0-4,-2-2 1,-1-1 5,-1-1 0,-3 0-6,-2-1 1,-3-1 8,-2-1 0,-4-1-30,-12 29 18,-7-21 1,-6-3 25,5-8 0,-4-3-476,-11 8 0,-3-3 484,6-12 1,-1-2-4,-5-1 1,-1-2-268,-4-1 0,-1-2 262,-5-1 0,-2-3 0,-3 0 0,-2-2-8,18-2 0,-1-1 0,-3-1-12,-3 0 1,-2-2-1,-2 0 1,-1 0-186,-4-1 0,0-1 0,-1 0 0,0-1 198,-1 1 0,1 0 0,0-1 0,0 0-30,3 0 1,0-1 0,0 1 0,1-1 29,1 0 0,1 0 0,0 0 0,3 1-1,-3-1 1,2 0-1,-1 0 5,4 1 0,-3-1 1,1 0-1,4 1 0,-18-2 0,3 0-3,0 2 1,0-1-6,3 1 0,-4 1-32,5 1 0,-3 1 0,2 0 130,12 0 0,2 1 0,-2 0-123,-12 0 1,-3 0 0,3 1-41,-3 0 1,0 0-245,5 0 1,-4-1-1,4 1-440,-6 0 1,0-1-332,10 0 1,-1 0 0,5 0-3211,5-1 0,4 1 4301,-23-3 0,30 3 0,16 0 0</inkml:trace>
  <inkml:trace contextRef="#ctx0" brushRef="#br0" timeOffset="28066">10722 8786 20515,'-4'0'929,"0"0"1010,4 0-1872,-29-3 0,22 2 11,-23-1 12,30 2 901,0 0-789,-2-2-51,-2 0-17,-4-1-10,-2-2 16,0 1-5,-2-3-7,1 0 7,0-3-18,1-2-21,1-3-29,1-2-28,2-3-22,1-3 5,3-2-5,0 1-11,2 2-12,2 2-16,2 4-18,3 3 12,2 3-5,2 2 5,3 2 5,3 2-27,15 0 28,-3 4 5,12 3 6,-9 5-23,0 3-3403,-1 4 3398,-3 3-45,-1 17 50,-11-6-5,-4 14-2252,-16-7 2263,-9 3 6,-11 4-130,-9 2 126,12-21 1,-1 0 860,-2 0 1,-3 1-846,-9 4 1,-5 3 0,3-3-743,2-2 1,-1 0 760,0-1 1,-3 2-1,4-5 36,-13 6 39,6-9-5,6-5 21,7-7 248,-1-4-247,12-7 380,1-3-346,12-10 1591,5 2-1693,5-6-38,6 4-29,7 0 28,6 1-290,7 2 301,25-2-5,-9 7-3,-13 2 1,1 2-547,17 2 527,3 0-17,1 2-45,1 1-28,-2 2-23,-1 2-55,-1 1-144,-17-2 1,0 1-221,18 2 190,-20-3 0,-1 0-527,9-1-241,-1-1-284,-3-2-472,-1-5-1115,-2-2-6322,11-15 8900,-13 5 425,3-7 0,-24 15 0,-5 4 0</inkml:trace>
  <inkml:trace contextRef="#ctx0" brushRef="#br0" timeOffset="28261">11435 8721 12348,'2'-63'1504,"0"0"1,0 5 0,-1 5-535,0-2-203,-1 6 1465,0 5-1588,0 8-73,-1 5-56,0 8 779,-1 5-930,0 5 360,0 4-556,0 5 1146,1 2-1319,0 2 250,1 4-234,-2 5 39,1 9 29,-1 29-62,1-2-756,0-12 0,0 2 727,-1 25 1,1-29 0,0 3-56,1 17 0,-1 1-1,0-11 1,1-1-31,-1 12 0,1 2-283,1-2 1,0-3 38,0-11 0,0-2-132,2 11 1,0-2-759,5 10-381,1-7-1318,2-8-1679,0-8 4610,3-5 0,-7-15 0,0-2 0</inkml:trace>
  <inkml:trace contextRef="#ctx0" brushRef="#br0" timeOffset="28615">11828 8699 25080,'4'-38'109,"1"1"1,2-23-35,-7 63-30,0 3 0,0 6-6,0 4 18,0 4-29,0 4-6,0 4 6,1 1-8,0 1-14,0 0-1,0 1-414,-1-3 403,2 0 6,-2-2-187,0-3 198,1-1 6,-1-4 5,1-5 135,-1-3 6,0-6 640,0-1-658,2-9 314,0-8-319,0-4-6,2-7-16,2 4-17,1-2-17,4-1 5,2 0-388,4-1 377,4-1-5,2 2-23,3 0-642,0 3 620,2 2-304,13 0 298,-11 7 12,11 0-40,-13 9 17,1 3-27,1 5-7,0 4-27,0 7-13,13 19-1034,-3 12 458,-19-22 0,-3 1-2833,11 26 3472,-14-7 0,-7-22 0,-2 0 0</inkml:trace>
  <inkml:trace contextRef="#ctx0" brushRef="#br0" timeOffset="29309">12864 8741 17725,'-3'0'2560,"1"0"-101,2 0-2380,76-4-4039,-25-1 3968,9 1 1,3-1-4,-21 0 1,-1 0-6,5 0 0,1 0-3,2-2 0,1 1 0,1 0 1,0 0-10,1 0 1,0-1 8,-1 1 1,-1 0-4,-1 0 0,-1 0 0,-3 1 1,0-1 5,-5 0 0,0 0 5,-4-1 1,-2 1-6,26-7 12,-12 0 4,-10 0 18,-10 0 853,-7-1-843,-9-2 681,-6-2-691,-7-1 28,-7-2 16,-5-1 45,-8-1 51,-3 0 2254,-3-1-2120,-2 2 39,0 2 689,-22-7-750,20 12-1036,-13-3 946,29 13-56,4 3-72,4 0-68,4 2 0,2 0 11,2 3-6,4 3 1293,4 3-1310,6 5-4,5 3 16,4 4 5,4 2-1250,3 5 1222,2 1 23,0 4-17,1 2 6,-2 2-420,-2 2 392,-6 0-11,-2 2-754,-9-1 692,-5 1-39,-6-2-84,-10-1-147,-7-2-284,-9-1-482,-8-3-942,-6-1 2090,2-8 0,1-2 0,3-2 0,-17 7 0</inkml:trace>
  <inkml:trace contextRef="#ctx0" brushRef="#br0" timeOffset="29961">14562 8290 12877,'7'-50'793,"0"0"0,0 3 1,-2 4-178,0 1-33,0-1-85,-2 3 2209,0 4-2203,-1 4-62,0 6-39,-2 6-83,0 6 1061,0 5-1280,0 4 644,0 4-711,0 11 2347,-1 22-2313,-2 7-926,-1 22 886,-2-1-23,3-25 1,-1 2-790,0 3 1,-1 1 780,0 6 1,0 0-12,0 3 0,0 1-28,1 2 0,-1 1-903,1 0 0,1 1 853,0-1 0,0-1-57,2 1 1,0-1-1040,0-3 1,1 0 778,2-3 0,1 2-525,1-7 1,1 1-1,0-2-387,3 5 1,0 0 149,2 10 0,2-3-1458,-4-20 0,2-3 2629,10 27 0,-9-27 0,0-7 0</inkml:trace>
  <inkml:trace contextRef="#ctx0" brushRef="#br0" timeOffset="30565">14557 8035 20515,'-6'-8'2016,"2"2"-1568,4 6 118,0 0-499,77-60-1668,-21 41 1606,-17-1 1,7-6 0,-3 7-648,5 13 1,0 5 655,5-3 0,2-1-9,4 0 1,1 0 5,-17 2 0,0-1 1,0 1-815,3-1 0,0 0 0,0 1 799,2-1 0,0 0 1,0 0-250,1-1 0,-1 1 1,5-1 235,0 0 0,4 0 0,1 0 0,-3-1-335,4 0 1,-3 1-1,4-1 329,-4 0 1,4 0 0,-1 0 0,-3 0-34,0 0 0,-4 0 0,1 0-210,0 0 1,0-1 0,0 1 179,-2-1 0,0 1 0,0-1 205,-1 1 0,-1-1 0,-1 1-211,-1-1 1,-1 1 0,-1-1-84,-1 1 0,0 0 0,-2 0 32,20-3 0,-1 0-6,-6 1 1,1 0-35,-9 2 0,1 0 0,-3 0 96,4 0 1,-1 1 38,10-2 1,-3 1 38,-22 4 1,-3 0 19,25-1 6,-8 3 1488,-8 0-1404,-1 3-34,-14 1 2234,-1 2-2183,-14-1 72,-5 1 40,-1 0 22,-3 0 1336,-1 3-1386,-3 1 2171,-4 3-2216,-4 2 50,-14 13-50,-8 9-85,-1 3-545,0 6 546,12-8-643,9-6 1,2 1 619,-5 21-22,7-18 0,1 2 6,3 19-18,2 4-757,3-29 1,1 1 748,1 1 1,1 1-9,1 1 0,0 1-3,2 1 0,1 0-1144,0 1 1,0 2 1146,2 17 0,0 4 2,-4-19 0,-2 0 0,1 1-454,0-1 0,-1 0 0,-1 0 455,-3 16 0,-2-3-377,-2-19 1,-2-2 373,-1 0 0,-2-1-239,-1-2 0,-2-1 225,-1 0 0,-2-2 2,-1-1 1,-2-1 5,-2-2 1,-1 0 5,-2-2 0,-1-1-3,-3-1 0,-1-1 321,0-1 1,-4-2-305,-19 5 0,-4-2 345,12-6 0,-1-1-354,5-3 1,-3 0 0,2-1-3,-9-2 0,1-2 2,-3-1 1,-2-2 316,-4 1 1,0-2-320,17-2 1,-1 0 0,0 0 1,-2 0 1,0-1 0,-1-1-1,-3 0 1,1-1-1,-2 0-225,1 0 0,-1 0 0,-3-1 225,-2 0 1,-4-1 0,0 1-1,3 0-229,-4-1 1,3 1-1,-2 0 224,4 0 0,-3 0 0,0 0 0,1 0-21,3 1 0,0 0 0,1 0 0,3 0 9,-2 0 1,3 1-1,-5-1-50,-3 1 1,-5-1-1,0 1 1,7 0-107,-8 0 1,3 2 94,10-1 0,-2 1 1,5 0-68,3 1 0,1 0-379,-8 2 1,2 1-9,15-2 1,1 1-788,-5 1 1,4 0-7296,3 0 8609,11-2 0,11 0 0,5-1 0</inkml:trace>
  <inkml:trace contextRef="#ctx0" brushRef="#br0" timeOffset="31125">15384 8541 23460,'-14'-42'222,"-1"0"0,2 4 1,4 7-111,12 16 67,7-5-145,1 6-6,9-4-6,11 5-10,-4 5-18,14-1-5,7 6 5,-10 1 6,13 4-28,-2 8-28,-1 9-473,-2 3 490,-9 4 6,-18-4-46,1 14 34,-10-8 23,-1 11 16,-15-12 29,-20 15 5,-4-11-849,-17 9 832,5-14 39,-2-2 1,-1-3-2590,3-4 2645,4-4 158,-9-3-74,16-5 45,-5-2 18,18-5 10,4-2 6,2-3 737,4-3-860,4 0-62,1-2-51,4 4-21,3 0 3374,5 0-3420,18-3 46,1 3-7,14 0-342,18 6 342,-12 5-531,-15 0 0,0 2 526,13 8 12,-3 2-24,-1 4-4,-3 1-29,-2 2-90,6 9 46,-14-6-6,0 7-1,-19-10-60,-16 11 55,-7-9-17,-14 8 6,-4-12-190,-25 4-2864,10-8 2984,15-6 0,-2-3-423,0-2 0,1-3-616,-16 1-207,-10-6-2956,24-4-4264,7-4 8648,6 1 0,11 3 0,4 4 0</inkml:trace>
  <inkml:trace contextRef="#ctx0" brushRef="#br0" timeOffset="31369">16173 7923 23151,'40'47'129,"-1"1"0,-2-3 0,-9 3-65,-18 9 0,-7 1-1205,2-12 0,-1 2 1143,0-5 0,-1 3 0,-1-3 1,0 6 0,-2-1-3,-1 2 0,-2-1-6,0 0 0,-2 0-5,-1 0 0,-2-1-17,0-2 0,-1 0 10,0-3 0,0-1-27,0-2 0,1-1-17,1-3 1,1 1-242,0 8 0,1 1-644,2-3 1,1-1-177,1-1 0,1-3-4786,5 23 5909,4-27 0,-3-17 0,0-2 0</inkml:trace>
  <inkml:trace contextRef="#ctx0" brushRef="#br0" timeOffset="32202">16668 8506 20783,'0'-4'3020,"0"0"-965,0 4-1937,-5-3 5,6 8-22,-3 0-11,8 8-6,0 0-28,0 0 0,2-2-6,-2 1-5,-1-1 5,-1-1-16,0-1 5,-1-1-11,-2-2 0,0-1 22,0-1 23,-1-2 879,0-1-890,-2-6-29,0 2 7,0-5-29,0 3 6,1 1-12,0-1-16,0 0 33,0 1-16,0-2 0,1 1-6,-1-1 0,1-4 0,0 3 5,0-4 6,0 4 1,2 1-12,-1-2 5,1 3-10,0 1 5,-1 1 0,1-1-6,0 1-11,0-1 28,2 0 1,-2 0-7,1-1 6,-1 1-5,1 0-6,-2-1 17,2 0 0,-1-1 16,0 1-16,0-1 0,-2 3 16,2 0 1,-2 1 22,2 1-45,0 5-22,0 2 22,2 5-28,-2 0 17,0 2 6,1 3-34,-2 1 56,2 2-34,0 2 1,0 1-1,1 0 6,1 1-11,0-1 22,6 15 0,-3-15 6,3 9 0,-7-20-11,0-3 5,-2-1-22,0-3 22,0-1-22,-2-1 348,0-1-337,1-8 0,-1 0 0,0-7 0,0-2 0,-1-3 0,1-4 0,3-3 0,2-2 0,5-1-461,3-1 461,4 0 0,7 3 0,3-1 0,2 0 0,-1 4 0,-1 4 0,-2 10 0,1 4 0,15 2 0,-10 5-773,12 3 773,-14 6 0,2 4 0,-1 5 0,0 3-420,1 5 420,-1 2-63,-1 4 204,-2 2-550,-4 2-2037,-3 2 1169,-5 0-1938,-4 0-6616,-4-5 9323,-4-6 1,-1-13 0,-2-8 0</inkml:trace>
  <inkml:trace contextRef="#ctx0" brushRef="#br0" timeOffset="32968">17873 8503 21864,'-36'-9'477,"9"1"-359,30 8 10,3 1-16,3 0-28,7 2-44,6-2-18,8 0-22,10 0-1055,10-1 1049,9 0 0,-25 0 1,1-1-4,2 1 1,2-1-3,1-1 0,1 1-17,1-1 0,1 0-17,-2 0 0,2-1-59,15 0 1,0-1-643,-16 0 0,-1 0 723,11-1 1,-3 0 6,9-5 16,-10-1 0,-9-3-624,-10-1 652,-9-1-17,-8-4 17,-7 0-11,-8-2 11,-5 1 542,-9-2-508,-7 0 179,-21-9-29,9 7 46,-13-4 72,16 11 62,2 3 172,4 1-172,3 2 973,0-1-1107,9 5-68,1 0-89,11 5-51,2 1 290,1 1-328,4 1 1373,3 1-1391,8 2-898,5 3 893,6 5-12,6 3 18,3 4-1,2 5-534,0 4 540,0 4-11,-3 3-1126,-4 2 1086,-6 2-16,-7 0-22,-6 2-35,-6-2-319,-17 17 23,-2-15-235,-14 11-370,0-19-667,-1-1-3023,-1-4-4135,4-5 8716,5-5 1,10-9 0,5-4 0</inkml:trace>
  <inkml:trace contextRef="#ctx0" brushRef="#br0" timeOffset="33402">19443 8137 22179,'2'-3'1853,"0"1"-537,-2 2-1259,14 70-18,-10-35-1322,3 10 0,0 1 1311,-7-9-6,-1-1 6,-1 0-5,-1-3 22,-1-1-29,0-3 474,-1-4-473,0-1-12,1-5 498,0-2-475,0-5 34,2-4 72,0-2 57,2-4 1506,0-1-1596,3-9 240,2-1-280,4-9 18,2-2-12,4-2-5,0-4 78,14-18-56,-7 9-279,10-15 251,-10 14-852,1 2 830,-2 1 5,0 4 17,-2 4-28,-2 5 11,2 0 200,-8 8-244,1 1 851,-7 9-868,0 0-1,0 2 1,1 2 0,2 3-1,9 13 29,-2 0 16,7 8-83,0 10-12,-6-7-62,7 11-16,-9-10-73,1-1-112,-1 1-173,0-2-326,-2 0-493,-1-2-711,0-3-2027,-2 0 4066,1-1 0,-4-10 0,-1-2 0</inkml:trace>
  <inkml:trace contextRef="#ctx0" brushRef="#br0" timeOffset="33568">20381 8344 5739,'0'0'0</inkml:trace>
  <inkml:trace contextRef="#ctx0" brushRef="#br0" timeOffset="34091">20381 8341 20470,'22'-57'2207,"-5"10"-1804,-17 40-44,-1 1-18,1 0 1,0 1-17,0 1-17,0 1-12,0 1 1066,0 1-1295,-3 8-11,0 3 17,-5 10-17,1 0-17,-1 5-11,-2 1 6,0 3-12,1 0-16,0 2 16,4-3-33,1 10 22,4-10-234,4 5 245,3-13-24,8 4 2,-1-8-11,6 1 22,-4-8 17,1-4 6,3-1 55,14-3-55,-6-4 67,23-11-674,-20-1 629,9-9 5,-13 3 85,5-16 5,-6-11-95,-2-2-20,-16 14 1,-2 1-15,-3-9-16,-1-12 28,-6 19-1,-2 5 57,-5-4-73,2 13-2996,-1-1 2951,5 16-205,2 2 70,1 4-380,1 5 95,3 3-263,2 8-286,6 3-291,4 4-455,4 4-895,2 3 2638,3 8 0,-11-17 0,-1 0 0</inkml:trace>
  <inkml:trace contextRef="#ctx0" brushRef="#br0" timeOffset="34650">21037 8753 18863,'1'4'2447,"-1"-1"158,0-3-4519,60-52 2238,-35 29-50,16-14 1,0-4 443,-6-5-533,-13 12 0,0-1-124,-5 4 1,-1 0-6,-1-2 0,-2 0 14,0-6 0,-1 0-34,-3 8 1,-1 0-230,3-11 0,-1 1 238,2-16-1759,-1 0 1765,-2 4 16,-1 3-1416,-4 4 1472,-1 6 11,-2 6-1204,-5-1 1143,1 16 343,-4-1-394,0 16 6,-8 6-16,1 5 1064,-9 8-1076,3 5 0,-2 8 1974,-1 5-1963,0 5 1862,1 4-1856,2 5 11,1 6-33,3 4-4,5-12 1,2 2-1,3-12 1,2 0-1,-3 11 1,3 1-23,6-5 1,4-2-26,6 19 33,-1-24 1,2-1-45,16 5 33,6-5-8,-5-14 0,3-2 8,18 6 17,-15-11 1,0-2-18,16-5 12,1-3 5,-1-9 11,-1-6 18,-1-7-7,-3-8 23,-2-4-1313,-2-6 1319,-4-6 5,-1-6-31,-20 21 1,-1 0-7,0-2 1,0-3 16,5-18 1,0-1-6,-6 10 0,0 0 3,4-13 0,0-3 30,-4-3 1,-3 2-17,-4 12 0,-1 0-1008,1-14 0,-3 2 1033,-6 18 0,-2 3 0,-2 2 0,-1 1-162,-2 3 0,-2 2 235,-12-23-6,-1 10 0,1 9-16,3 10 653,4 7-738,6 9 998,1 3-1025,3 5 2580,-1 6-2569,-1 5 11,-2 8-6,-2 8-6,0 9 12,-2 7-505,1 8 488,0 8-6,6-26 1,1 1-1,-1 3 1,1 0-7,0 4 1,1 0-1169,0 2 1,1 1 1134,-1 2 0,1 1-56,0 1 0,1 0-762,0 1 1,0 0 540,-1 2 0,1-1-1129,-1 1 1,0-1-488,-1 0 0,-1-1 1938,-1 7 0,-1-4 0,0 3 0,-1-3 0</inkml:trace>
  <inkml:trace contextRef="#ctx0" brushRef="#br0" timeOffset="36193">4708 10749 19030,'3'-58'731,"-1"0"1,0 0-1,0 6 1,1 0-1,-1 11-288,0 1 335,0 0-436,-1 14-68,-1 2 321,-3 15-561,2 5 82,-2 5-105,2 7 62,-1 8-56,0 10-1,0 9-10,-1 10-744,2 8 743,-2 7-635,3-28 0,-1 2 649,-1 19 1,-1 1-684,1-10 1,1 0 665,-3 15 1,1 0-3,0-15 0,0-1-9,-1 1 1,0 0 0,0-2 0,0 0-1,1-1 1,0-1-476,-1-3 1,1-1 480,0-4 1,1 0 2,-2 21 11,-1-10 569,1 1-502,0-14 29,0-4 996,1-16-985,3-9 1461,0-13-1539,0-2 1472,0-12-1467,4-2-3386,2-5 3385,3-4-4,4-6-1657,1-4 1656,3-4-89,3-1 134,0 6 0,2 1-22,6-10-282,-7 15 0,1 3 271,-2 9-18,-2 8-27,-3 5 1455,-1 7-1500,-2 3 158,0 3-135,1 6 653,0 3-671,3 5-5,0 5 3392,0 3-3465,8 15 22,-6-6-767,6 10 717,-6-12-34,1-1-89,2 0-656,14 8 129,-5-10-279,13 4-444,-9-13-828,2-5-2644,2-5 4985,8-3 0,-22-2 0,-1 0 0</inkml:trace>
  <inkml:trace contextRef="#ctx0" brushRef="#br0" timeOffset="36893">5710 11035 21058,'-50'-38'17,"10"7"1978,39 36-1995,0 0 809,2-1-809,3 2 437,2-3-432,11 0 1465,-2-1-1492,8-4 33,-4-2 6,0-4 56,4-6-40,-6 3 18,1-6-1,-9 4 12,-3-2-1,-2-2-5,-2 1 6,-1-3-1,-1 2-5,-3-1-16,0 2 4,-3 0-10,-2 3 16,2 1 1,-3 3-6,-3 2-23,0 3-5,-4 2 22,-8 13-33,3 0-1,-9 12-16,8 1 0,1 3-432,1 4 387,2 1-6,4 2-33,2 1-28,5-1-40,3 1-33,4-2-39,5-1-45,4-2-561,18 7 220,-1-11-626,13 3 407,-6-13-28,3-5 0,3-3-28,2-4 89,1-6 134,1-5 197,2-7 258,1-5-2866,1-3 3285,-3-3 225,-1-1 405,-5-2 961,4-11-840,-16 10 673,5-16-1004,-22 20-150,-1-6-102,-8 11-83,-3 0-68,-1 2-4,-4-1-41,-1 3-16,-1 0-11,-1 3-23,0 1-39,0 5 361,-6 2-429,3 7 1,-7 6 0,4 6-39,-1 6-40,-8 13 23,8-4 3120,-3 9-3115,12-11 121,5-2-148,2 7 33,7-10-11,2 3-6,4-12 6,3-3 11,2-3 11,5-3 11,2-2 6,3-4 0,2-3 0,0-4 11,0-3 1,-2-1-1,-1-2 17,-4 0 17,-2-1 5,-4 0 208,0-11-163,-8 10 34,1-8-29,-8 15 265,0 2-259,-1 2-22,0 2-11,-2 2-17,0 1-45,0 1-28,-1 3 1,-3 2 4,-2 6-10,-2 1-6,-2 4-11,2 0-28,1 2-17,4 0-40,3-1-49,3 1-51,5-3-39,3 1-73,6-1-63,4-1-121,2-1-236,5-3-3706,2-3 2927,4-2-677,4-3-1933,2-2-4172,-1-1 7756,-5-1 1,-14 0 0,-7 1 0</inkml:trace>
  <inkml:trace contextRef="#ctx0" brushRef="#br0" timeOffset="37243">6940 10945 25819,'-49'-10'80,"-1"-1"1,4 1-1,8 9-80,9 26 0,4 1-11,5 0-6,6 0-5,5-2-23,5-1-6,2-5-21,7 0-18,9-3 79,3-7 5,10-1 6,-1-9-22,3-4-12,5-6-11,2-5-11,2-5 28,0-2-716,-6-3 0,-1-2 772,8-10 28,-4 0 0,-3-1 45,-8-2 6,4-15 16,-16 14 5,-7 9 1,-2-1 0,2-21-68,-4 17 1,0 1 45,-3-21 21,-2 1 7,-2 2 33,0 5-319,1 6 353,0 7-1,2 8-16,0 9-56,1 6-39,0 7-57,0 4-44,1 3 11,-1 4 0,1 17 11,-1 4 530,0 20-552,0 1-12,-2 10-50,-1 7-1536,-1-10 0,0 2 1320,1-11 1,-1 0-300,-2 16 0,0 0-988,1-14 1,1-3-3341,0-2 1,1-1 4531,0-4 1,0-3 0,0 3 0,3-15 0</inkml:trace>
  <inkml:trace contextRef="#ctx0" brushRef="#br0" timeOffset="38575">4631 12846 18836,'-2'-53'737,"1"0"1,-1 0 0,0-9 0,1 6-564,1 11 0,0 7 369,2 0 1153,-2 26-1618,-1 3 484,0 8-590,0 1 299,0 4-293,-1 6 44,0 8 6,0 8 0,-2 10-353,0-1 1,0 2 330,-5 24 2,2-16 0,0 0-1430,1-10 0,0-1 1422,0 2 0,-1 0-6,0 1 1,0-1-458,0 0 0,1-1 463,0-1 0,0-2-6,-4 26 6,3-7 6,1-9-334,3 5 340,1-19 890,1 4-885,0-20 2704,1-4-2632,0-4 1503,0-2-1312,0-1 464,0-8-733,0 2 0,0-8-17,0 1-27,0-3 27,0-3-5,3-2 33,6-14-83,22-15 27,-4 10-1076,16-2 1099,-15 27 5,0 6-87,-3 3 87,0 5-5,-4 7 5,-1 3 6,-5 7-11,-2 3-11,-2 3-34,-3 3-84,0-1-39,-1 1-96,1 0-105,0-2-103,2 0-234,2-3-279,1-2-467,2-1-765,2-3-2444,2-1 4672,4-1 0,-11-6 0,0-1 0</inkml:trace>
  <inkml:trace contextRef="#ctx0" brushRef="#br0" timeOffset="39643">4691 13107 13609,'-4'-57'910,"1"1"0,-1-1 0,1-5 1,-1 4-969,-2 10 0,0 5 545,-2 1-5,1 4 1285,1 5-1353,0 5-22,2 5 847,0 6-975,2 4 1235,0 5-1387,2 3 2153,0 3-2288,0 1 185,0 7-134,4 2 6,3 9 11,3 5-6,3 6 0,-1 7 17,0 7-708,-2 5 702,-3 6-16,-3 4 5,-2 3-11,-6 3-453,0-18 1,-2-1 429,1-11 1,-1 0-4,-1 8 1,-1-2 3,-2 9 16,1-5-10,1-6-7,1-5 1,1-8-1,2-5 7,2-5 16,1-6 39,0-4 101,1-2 593,2-18-761,0 2 22,3-17-16,0 2 329,1-4-330,0-4 23,0-4-11,-2-4-2012,-1-4 2045,-1-5-27,-2-3-6,0-3-1,-2-2-4,-1 2 10,-4 2 6,-1 5-6,-1 5-51,-1 7 74,1 8 5,-1 7-231,1 6 220,2 7-16,1 5-18,2 4 457,1 3-479,1 2 2047,0 4-2030,0 7 76,0 8-54,-2 7-3090,1 10 3068,-1 6 0,-1 9-363,1 5 352,2-25 0,1 0-261,-1 2 1,1 0 217,-1 2 1,0 1-28,0 0 0,1 0-29,0 1 1,-1-1-884,2 0 1,-1-1 765,1-1 0,0 0-98,0-2 1,1-2 835,3 28-1586,4-7-286,3-7-403,3-8-2620,0-6-662,1-6 4767,1-3 0,-7-12 0,-2-2 0</inkml:trace>
  <inkml:trace contextRef="#ctx0" brushRef="#br0" timeOffset="40079">4602 13257 16991,'-42'-20'547,"-1"0"0,4 1 0,8 5 2019,19 10-2275,2 2 830,4 0-1031,2 2 482,3 0-527,12 0 5,1 0 1713,14 0-1730,3 0-10,26 0-6,-9-1-1697,-5-1 1,0 0 1696,7-1 5,12-3-15,-22 3 15,-3-1-354,-1 0 349,-2-1-6,-4 1-39,-2 0 57,-5 1 3173,-6 1-3179,-4 0 39,-6 1 44,-3 0 584,-1 1-617,-7 1 43,-12 5-94,-5 0 6,-13 4-22,4 0 33,-5 0-698,-1 0 710,-1 1-1,1 0 0,1-1 18,4 1-12,2-1 5,3 1 12,-14 9-51,18-9 699,-9 7-716,24-13-5,3 0-11,3-2 0,1-2 0,2 0 28,5-1 11,2 0-6,7-1 0,3-1-10,6-4-18,5-2-5,4-3-6,4 0-112,16-6 0,-11 4-673,-10 3 0,0 0 461,2 1-192,4-3-246,-19 6 779,-3-10 0,-8 11 0,-3-7 0</inkml:trace>
  <inkml:trace contextRef="#ctx0" brushRef="#br0" timeOffset="40516">4722 12704 22379,'-13'-42'608,"1"0"1,1 3-1,2 10 242,6 22-553,0 3 168,0 2-398,1 2 47,0 4-75,-1 4 11,-1 7-27,-2 7 270,-2 8-187,-5 31-1742,2-6 1655,3-16 1,0 1-3,2-8 0,0 0-6,1 3 0,-1 0-1421,1 0 0,-1 1 1415,1 0 1,0 0-1,1 0 1,0-1-949,1-1 0,-1-1 943,-1 30-1274,1-6 1268,2-6-513,2-8 497,2-5 1042,0-7-1026,2-7 1557,1-1-1523,-1-11 2330,0-2-2263,-3-8 3415,1-4-3415,3-14-78,3-12-1,1-6-4,2-7 4,-1-11-1375,-2 9 1381,-1-19-5,-3 14-517,-2-3 522,0-2 20,-2 14 0,0-3 19,0 2 1,-1 0-554,0 0 0,-1 2 598,-2-22 12,-4 30 5,2 9-16,0 6 1094,0 6-1151,2 5 487,1 2-559,1 2 1313,-1 7-1303,1 12 7,0 4-12,0 27-5,1-11-1559,1 14 1486,1-11-84,2 1-345,2-1-506,9 18 56,-1-15-2011,9 13-1,-4-20 2986,7 1 0,-12-18 0,1-2 0</inkml:trace>
  <inkml:trace contextRef="#ctx0" brushRef="#br0" timeOffset="41468">5209 13148 24148,'-38'5'131,"1"-1"1,-23 4 778,60-7-843,2 0 6,3-1 327,5 1-305,5-1 140,4-1-173,6-3 11,35-11-34,-20 2-492,-8 3 1,-1-1 463,-1-2 0,-3 0-16,-3 0 21,-5 1 63,0-6-23,-9 5 5,0-6-5,-8 6-22,-4-1-6,-2 1 1457,-17-11-1429,5 10-22,-12-6 5,10 14 56,-7 1-61,3 3-1,-5 4-16,-2 8 11,5 2-11,-7 7-6,10 0-11,1 1 0,2 3-6,-3 14-532,7-7 527,-1 9 11,10-10-23,2-1 6,3 1-67,5-2-50,3 1-68,6-1-322,4-3 165,5 0-111,4-3-3239,4-4 2991,3-2-77,4-6-84,2-3-942,21-9 1043,-15-5-128,12-7 559,-22-3 224,-4-2 17,-2-3 319,-6 0 162,-3-1 157,-3 1 2923,-4 0-2777,-3 1-5,-3 0-41,-3 0-44,0 0-67,-3 0-62,-1 1-95,0 0-21,-1 0-2673,2-3 2582,-2 8 749,0-3-900,0 13 308,0 1-398,0 4-15,0 1-1,0 3 3385,1 1-3374,1 7 0,1 2-18,2 5 18,0 3 5,0 2-5,-2 0-29,1 1 23,-1 10-11,-1-8 22,0 6-11,-2-11-16,0 4 21,0-7-5,0 0 0,0-11 23,0-4 5,0-2-6,2-2 0,2-3-5,1-2-11,3-6 16,1-2-5,3-3 5,0-3 158,21-33-108,-15 22-191,0 3 0,-2 0 169,-2 4-27,0 0-1,0 2-5,1 2-6,1 4-5,-1 3 16,1 3-27,-2 4-1,1 2-5,-2 2 283,0 3-278,0 3 6,0 3-5,-1 6-7,0 3 12,-1 6 6,0 12 11,-3-6-17,-1 9 17,-5-4-17,-2-10 5,0 5-5,0-13 6,0-4 5,0-2-5,1-4 10,-1-2 7,2-1 10,0-2 18,0-2-12,2-3 28,5-11-22,-1 1 0,6-7 5,-5 3 34,2 0-22,-2-1 16,1 0 51,4-9-84,-4 6-23,3-3-5,-3 9 0,1 4-23,0 0 6,2 4-11,0 2-17,1 3 17,0 2-62,6 8 6,-5 2-17,5 7-45,-7 5-246,2 14-202,-1 7 157,-1 0-1647,-5-2 1255,-3-13-1173,-1 1-10,2-3-7836,4 9 8772,-3-13 1,1-1 0,-6-14 0</inkml:trace>
  <inkml:trace contextRef="#ctx0" brushRef="#br0" timeOffset="41901">6742 13218 15883,'2'-4'6900,"-1"0"-2458,-1 4-4246,-31 20-129,18 3-1876,-24 22 1848,27-2-14,6-9 1,2 1-15,-2 20-8,3-9 0,2 1-3,1 6-3,1-20 0,0 0-145,4 6 137,2-5 5,1-6-5,0-4 11,-2-7 6,-2-4-6,-1-6 1394,-3-4-1237,-1-3 590,-1-6-708,-2-1-33,-9-17 11,-2 2-536,-7-10 530,0 5 6,-1-3-6,-2-3 0,-1-4 17,1-3-5,2-2-6,3-4-6,3-1 11,4 0-1129,6-2 1130,2 0-12,7 15 0,1 0-2840,4-19 2826,0 19 0,2 1 14,10-13-432,5 0 421,4 2-6,4 3 6,2 3 11,1 4-16,1 5 10,0 5-5,-2 6-5,-1 4 41,-2 5-64,10 5 22,-10 8 1,9 6 5,-15 7 0,-2 7 705,-2 4-711,-3 4 6,-6 4 2167,-7 2-2184,-4 2 17,-9-1-6,-6 0 6,-8-5 6,-8-1-40,-5-3-10,-4-1-52,-4-4-83,-1-2-151,-3-3-393,-1-3-968,-1-3 1691,-5-3 0,25-6 0,1-1 0</inkml:trace>
  <inkml:trace contextRef="#ctx0" brushRef="#br0" timeOffset="54016">5604 8226 10466,'0'-4'5271,"0"1"-34,0 3-4907,-18-58-836,14 40 626,-7-14 1,3 3 97,8 21 256,-1 2-283,1 1 113,0 1-181,0 1-39,0 1-151,0 1 490,1 7-373,1 0 6,3 16-33,0-5-1,1 9-5,-1-4-6,-1 3-11,0 0 6,0 3 11,0 0-1,0 1 7,1 1-12,-1-1-22,2 13-912,-2-12 917,2 8 1,-3-15 5,0-2-37,-1-3 43,0-2 5,-1-3 6,0-2 17,-1-2 78,0-3 984,0-2-866,0-3 52,-3 0 77,-10-5-264,2-2-11,-8-6-22,7-2-6,1-5-17,2-5-22,2-4 5,3-4-11,1-3-1381,2-3 1387,3 0-17,1 0 11,2 3-494,8-20 511,-6 24-102,3-13 107,-7 29-22,-1 3 29,-1 4 1281,-1 1-1288,1 4 650,-1 1-784,0 1 165,0 6-36,0 7-11,0 2-17,0 8 0,0-2-6,0 0 23,0 13-17,0-8 0,1 10-6,-1 2 18,1-7-7,0 9-16,-1-11 17,1 1-12,-1 0 23,0 1 0,-2 0-17,1 0 0,-3 0 5,1 0 12,-1 13-6,0-10-16,-1 9 33,2 2-12,0-11 12,0 11-5,0-13-3303,0 13 3364,1-9-2269,-1 11 2269,3-13-232,-1 1 216,1 1-24,0 2-4,0 0-379,0 0 372,0 0 7,1-2-18,1 0 12,0-3-18,0 0 12,-1 10-11,0-11 0,-1 8 5,0-15-10,-1 0 16,-2-1 1976,-1 0-1970,1-1-17,-1-1 2947,-1-2-2941,1 6-12,0-8-5,1 5-2689,0-10 2683,1 0 0,1-3 581,0 0-581,0 2 11,1-4 0,0 3-11,-1-5 12,0 1-7,0 0 3438,-2 2-3393,1 0-16,-1 2-1,-1-1-5,0 1-22,-1 0 27,-1 1-5,0-1-5,-1 0-12,-1 1-11,3-3 0,-1 1 6,4-6 10,1-1 74,0-2-538,0 2-78,0 2 4,0 0-3410,1 7-5494,0-4 9426,0 1 0,0-6 0,0 0 0</inkml:trace>
  <inkml:trace contextRef="#ctx0" brushRef="#br0" timeOffset="67556">11199 10265 17245,'-6'-53'737,"-1"0"1,0 0-1,-1-2 1,1 5-656,4 9 0,2 7 1649,-1 14-1535,1 5 524,0 5-689,1 4 260,-1 3-507,1 3 1088,-1 4-923,1 6-2,0 21-2,0-1 29,-1 2 1,0 3-7,-2-2 1,0 1-321,0 1 1,-1 0 361,-1 0 0,1-1 13,-5 15-33,3-15 1,0 0 8,-4 17-1218,-4 10 1221,2-25 7,-1-4-795,0-5 840,1-5 8,-2-4 11,0-5 525,1-3-509,-3-4 1178,-2-2-1179,-2-3-22,-2-1-16,-1-4-13,-1-2 977,0-5-1015,0-1-13,1-3-14,1-3-14,0-1 107,2-2-39,2 0 3,1-1-5,2 1-3,0 1 1,2 2 14,2 3 13,1 4-86,3 3 3,1 2 2,3 4 81,0 0-1,2 4 138,1 10-78,0 0-5,8 30-53,-1-17-50,8 14-41,-1-19-62,4-2 87,16 5-82,-4-6 134,-1-5 0,2-2 64,10 0-700,15 0 816,-14-7 69,0-1 29,18-4-38,-14-2-40,13-3-35,-20-3 15,12-8-15,-14 1-662,7-5 667,-18 5-12,5-8-92,-11 5-43,1-4-34,-10 9-104,-5 3-99,-1 3 171,-3 4-869,-4 4-755,-4 7-3311,-6 5 4382,-7 11 0,8-10 0,-1 1 0</inkml:trace>
  <inkml:trace contextRef="#ctx0" brushRef="#br0" timeOffset="67930">10883 11633 13762,'-10'-51'1489,"1"0"1,0 4-1,1 4-446,1 0 62,1 3-199,2 5-97,0 3-111,2 5 652,-1 4-891,2 6 564,-1 4-906,1 7 36,1 8 227,0 10-267,0 10-27,1 9 340,0 8-395,-1-4 0,0 2-5,-3 23-1033,0-18 1,0 0 1004,-1-9 0,0-1-198,-1 2 0,0-1-319,-1 2 0,1 0 325,0 0 0,0-1-92,1 1 0,-1 0-148,2-1 1,0 0-959,0-1 1,1 1 744,0-2 0,1 0-752,0 28-157,0-5-26,4-8-2385,3 0 1990,0-18-669,2-3 2877,-3-19-321,-2-4 0,-1-2 0,-1-1 0</inkml:trace>
  <inkml:trace contextRef="#ctx0" brushRef="#br0" timeOffset="69037">10599 11948 11635,'-33'-28'483,"1"1"1,-1 0 0,-11-11 0,8 8 981,18 16-1238,4 2 1295,5 1-1651,4 2-175,2 0 40,7 1 967,5 0-453,9-1-107,28-4 73,-4 4 732,-10 4 0,0 0-663,20 0 98,3 2-44,1 0-339,0 2-2818,2 0 2608,0 1 61,2-1-543,-1 0 538,1 0-44,-18 0 0,1-1 56,-11 1 0,-1-1-22,10 0 1,-2-1-168,12-3 29,-3-1 109,-5-2 108,-4-1 121,-5-1 142,-4 1 662,-6-1-356,-5 1-1064,-6 1 1340,-4 1 2042,-4 1-2189,-2 1 543,-3 1-1022,-3 1-249,-1 1-31,-5 1 3970,-17 3-3955,7 4 68,-13 3 68,12 3 95,2 1 189,1 0 96,4 3-151,2-1-195,4 8-143,5-6-89,4 5-79,5-8-189,5-2 116,3-1 96,4-3 132,3-3 79,4-2 146,2-3-464,2-4 667,0-3 160,0-5-233,-2-1-178,7-14 39,-11 6 57,5-22-163,-18 17-79,-2-11-66,-8 11-63,-4 0 114,-3 1-25,-4 2 15,-2 2 2,-3 3 65,-2 2 59,-2 5 41,-1 3 40,-3 4 272,0 3 58,-2 2 356,1 5 108,-10 10 108,10 1-1081,-4 9 868,13-3-197,3 4-2901,3 4 2361,3 3-479,3 2-221,1 1-222,5 3-68,3-2 4,6 0-266,4-1 319,5-4 105,4-2 118,6-3 101,3-3 120,4-4 164,3-4 158,3-3 194,2-5 133,2-4 4,1-3-49,1-6 179,-1-4 40,-1-6-399,-1-4 606,-4-3 67,-4-2-33,-4-4-60,-5 0-47,-6-2-82,-6-1-388,-7-1-29,-3 0-161,-5 2 1129,-2 2-1219,-1 3 4,-2 3 3217,0 3-3287,-4 3 38,-1 4 6,-1 4 510,1 2-237,-1 4 139,2 1 117,-4 10 221,3-1-38,-5 20-40,6-8-60,-1 9-149,4-7-172,2 2-194,0-2-105,1 3-191,0 25 57,-1-21 175,0 19 76,0-31 43,0-2 98,0-1 10,0-4 59,1-3-14,-1-2 319,1-3-236,0-11-129,2-1 76,-1-11-43,2 1 62,2-3-3,1-5 138,7-19-104,0 9-1362,6-14 1493,-2 17 62,11-9-381,-7 13 359,6-3 2,-9 17 39,-3 3-14,-1 3 12,-1 3 26,5 3-83,-3 2-125,5 3-245,-1 4 1280,1 3-1536,4 6-89,0 1-77,1 4-84,1 2 2,-1 2 36,-1 3 624,-1 0-395,-3 2 13,-4 0-154,1 26 178,-9-20-193,0 19 355,-9-29 129,0-4 58,-1-4 88,-1-5 76,1-3 46,1-5 55,1-1 67,0-5-349,0-4-114,1-7-81,1-4-19,2-5 7,2-4 6,3-3-60,2-1-1039,1-2 1180,1 0-613,6-8 753,-4 12 14,3-4 37,-8 17 139,1 0 102,-5 7-36,0 2 1061,-5 6-1017,0 4 522,1 2-888,1 4 33,1 5-80,1 5-260,2 3 4,-2 4-28,1 1-88,0 2 303,0 1 11,0 3-83,0-1-685,1 1 554,2-1-153,-1 1-1260,6 11 151,-2-9-8246,10 15 9331,-11-27 1,0-1-1,-8-16 1</inkml:trace>
  <inkml:trace contextRef="#ctx0" brushRef="#br0" timeOffset="69496">13475 11454 22979,'3'55'149,"-1"0"1,1-4-1,1-5-70,6-1-26,-1-11 0,1 0-1741,5 21 1699,-3-8 0,1 0-1496,-1 9 1493,-5-21 1,0 0 8,0 27-6,-4-18 23,0 6 713,-3-24-668,-3-4 189,-4-4 68,-7-7 544,-2-2-796,-3-10 1759,0-4-1770,-15-16-34,5-1-459,-12-13 454,11 2-6,0-7-11,1-5 11,2-5 0,4-4-2245,5-3 2245,4-1 0,6-1-981,5-1 981,4 1-17,7 1 6,6 3 0,6 3-490,6 3 495,4 4-19,-4 18 0,2 0 2,17-11 1,-15 14 0,2 3 5,2 2 0,-1 3-511,20-5 511,-19 8 1,0 3 1641,13 3-1653,-2 4 737,0 7-754,-2 3 53,-2 8-41,-2 3-7,-4 5-21,-6 0 36,-3 15-20,-14-9-45,-20 24 6,-13-21-11,-22 11-17,-5-13-17,-7-2-67,9-10 0,-2-1-15,12-4 0,-3-1-538,-4 0 0,-4 0 0,3-1-279,4-3 0,1-1 1000,-19 3 0,4-2 0,14-3 0,1-1 0</inkml:trace>
  <inkml:trace contextRef="#ctx0" brushRef="#br0" timeOffset="70127">3067 13482 16519,'-38'-5'-238,"-1"-1"0,-23-2 2517,61 8-2219,4 0 1505,14 6-1706,24-1-460,15-1 0,5-1 621,-11-2 1,1-1-31,-1-1 1,4-1-1,-4 0 52,8-2 0,-2 0 2,-14 0 0,1 1 1,0-1-530,4 0 0,0-1 1,1 1 541,2-1 0,1 1 0,1-1-174,2-1 0,0 0 0,1 1 233,2-1 0,0 0 0,1 0-5,2-1 1,0 0 0,0 1-21,1-1 0,0 0 0,4 0-35,-12 1 0,4-1 0,1 0 0,-1 0 0,-2 1-46,1-1 0,-3 1 1,0 0-1,3 0-3,0-1 0,2 0 0,1 0 0,-1 0 0,-3 0-1,-3 1 1,-3 0 0,-1 1 0,0-1-1,1 0 0,0 0 1,-1 0-1,1 0-62,-2 0 1,1 1 0,0-1 0,-1 1 53,14-2 0,0-1 0,-1 1-6,-1 0 0,-1 1 0,0-1 45,-2 1 0,-1 0 0,0 0 48,-2 0 0,-1 1 0,0 0-63,-2 0 1,-1 0 0,-1 1-4,-2-1 0,0 1 0,-1 1-56,-2-1 0,0 1 0,-2 0 26,18-1 1,-1 0-54,-5 0 1,0 1-1,10 0 0,-2 0 260,-19 1 1,-2 0-274,7 0 0,-4 1 1359,-1 0-1440,-13 1 164,-11 0 1622,-8 0-1600,-6 0 2881,-3 1-3278,-6 0 1527,3-1-2377,-3 1-1209,4-1 299,-1 0 0,1 0 0</inkml:trace>
  <inkml:trace contextRef="#ctx0" brushRef="#br0" timeOffset="80192">10081 12029 14763,'-55'9'526,"0"1"1,5-2 0,9 0 1585,18-2-1776,7-2 772,6-1-1496,5-1 645,3-1-304,1 1 1685,5 0-1831,1 0 161,7 1 2,4-1 32,6 0 6,6-1 173,31-7-361,-8 0-13,-14 0 1,2-1 589,-6 0 0,-1 0-44,4-1 1,1 0-1549,2-2 1,2-1 1485,3 0 1,2 0-11,3-3 1,1 0-552,4-1 1,1-1 505,3 0 0,4-2-62,-14 4 0,3-1 0,2-1 0,-3 1-627,6-1 0,-2 1 0,4-1 506,-2 0 0,4 0 0,0-1 0,-2 2-231,3-1 0,-2 0 0,1 1 197,-14 4 1,1 0 0,0 0 0,0 0-11,1 0 1,0 0 0,0 0 0,0 1-14,1-1 1,-1 1 0,1 0 0,-1 0-134,1 0 1,-1 0-1,0 1 1,0-1 120,0 1 1,-2 0 0,2 0-1,2-1 8,0 1 1,2-2-1,2 1 1,-1-1-1,-3 1-40,-1 1 1,-3 0 0,1-1 0,3 0-36,7-2 1,5-1 0,1-1 0,-2 1 0,-7 0-15,1 1 0,-6 0 0,3-1 72,5-2 0,4 0 0,-1-1 0,-7 1-47,7-1 0,-5 0 159,-9 2 1,0 1 0,-4 0-122,-4 1 0,-4 1 18,-3 0 0,-1 0 1346,17-8-915,-10 3 67,-12 3 1811,-8 4-1803,-8 3 2490,-4 0-2876,-4 3 1740,0 0-2321,-2 0-169,0 0-431,-2-1-220,0 1-197,0 0-518,0 1-1524,1 0 3429,1 0 0,0 2 1,1-1-1</inkml:trace>
  <inkml:trace contextRef="#ctx0" brushRef="#br0" timeOffset="81429">16713 9960 16885,'9'-54'1331,"0"1"0,0 4 1,-4 12-627,-4 26-318,-2 5-331,1 2-73,-1 3-302,0 1 263,1 6 72,0 2 12,0 9 0,2 3 6,0 20-12,2 15-27,0 3-608,0 1 613,-1-14-1241,0-1 1241,-1 0 5,-1-2-2786,0-1 2786,-1-4-290,-1-3 324,-6 7-5,0-13 11,-7 3 330,1-14-336,-2-5 0,-3-2-11,-3-4 833,-3-3-833,-3-2 6,-2-5-6,0-3-5,-2-4 2782,1-3-2777,-1-4-2714,4-1 2737,2-2-1634,2 0 1639,4 0-565,1 1 560,2 2-18,1 2 18,1 3 191,1 1-214,-1 3 2242,0 2-2264,2 4-17,-1 1 2261,1 2-2261,0 3 1168,0 2-1179,1 3-1,0 3-5,-1 5 34,4 13 22,1-5 17,9 6 22,6-13 11,6 0 29,5-1-1,5 0-16,4-1 19,5-5 0,3-1-64,11 1-9,8-2 1,0-2-1008,-7-4 990,-11-2 1,-2-1 13,-2-5 7,-1-4-7,0-3-5,0-3 0,0-1-22,9-5-4,0 0 1,-1 0-19,-1 2-40,11-5-56,-18 12-129,-1 3-227,-4 3-356,-4 3-666,-3 3-2033,-6 3-5058,-4 2 8581,-4 1 0,-3-1 0,-3-2 0</inkml:trace>
  <inkml:trace contextRef="#ctx0" brushRef="#br0" timeOffset="81813">16401 11416 12249,'3'-58'1303,"0"1"0,0 4 0,-1 7-485,-3 14-168,-1 4 1960,-5-4-2162,1 12-50,-2-2 517,3 14-685,2 1 214,0 4-428,1 2 1031,2 2-1058,-2 4 34,-2 35-23,0-7-709,-3 29 703,1-14-1098,-1 2 1076,0 3-11,-1 1-39,1-1-79,-1 2-1535,3-13 1,1 0 1453,0-10 0,1 1-68,-1 9 1,1 1-1501,0 14 815,1-4 23,1-3-2231,0 7-2670,1-10 5869,0-5 0,0-21 0,0-14 0</inkml:trace>
  <inkml:trace contextRef="#ctx0" brushRef="#br0" timeOffset="83356">16123 11694 20649,'-9'-39'-121,"1"1"1,3-24-25,43 59-841,3 2 779,6 0-12,2 0 1,3 1-687,1-2 742,1 1 40,-1-2 28,-2-1 47,-19-1 0,0-1 31,13-4 11,7-4 6,-22 3 315,-5 1-299,-5 0 24,-3 0 33,-5 2 39,-3 0 412,-4 2-138,-2-1 615,-2 3-765,-1 0 45,-2 2-85,0 1-16,-2 1-13,0 0-4,-1 1 16,-1 3 23,-2 2-1,-1 4-22,0 0-33,0 1-51,1 1-33,1-2-23,3 1 0,0-1-11,3-1 7,0 1 37,6 1-10,-1-3 28,5 1 22,-1-7 302,10-3-313,-4-5-23,10-5-16,-7-3 11,-1-2-1,0-3 1,-2-1 0,-1-3-11,-4 0 78,-2-12 140,-8-12-191,-3 10 12,-7-2-6,-2 25-11,-1 4 0,-2 2-28,-2 5 0,-1 1-17,-3 5-3403,0 3 3387,-2 4-12,0 4-255,2 4 249,0 1-33,-5 15-28,3 7 0,1 2-454,7 0 376,9-11-286,3 15 140,6-12-73,5 9-604,16-4 329,-1-14-128,12 6-88,-6-16-169,3-4-86,2-4-1298,18-4 1092,-11-5-602,11-4 887,-17-5 393,-1-5 485,-3-3 271,-3-2 235,-2-4 213,-3-1 185,-3-1 129,-4 0 4814,4-21-3890,-8 11-3616,1-7 2490,-9 18-96,-2 11 657,-1 3-757,0 1 303,0 2-432,0 2-74,-1 1-133,0 3-78,0 0 3245,0 2-3335,0 6 50,1 1-11,0 7-5,0 3-1,0 3-11,0 2 1,0 3-1,0 1 0,0 1-17,0 1 6,0 0-16,-2 11 10,-1-10-315,-2 6 304,1-14 22,1-5 7,0-2 156,0-4-12,2-5 180,0-1-156,7-18-108,-1 2 1,7-14 333,0 3-322,4-4 16,1-1 1,1-1-28,6-8-539,-5 7 0,0 1 550,2 1 11,-1 2 17,-2 4 0,-1 3-6,-2 3 6,-3 3-56,-2 4-28,-3 3-17,-2 1-16,1 4 1016,-2 0-1028,9 6 11,-6 0-11,6 6 6,-6 0 0,-1 1 0,-1 1 5,-1 1-5,-1 0-11,-2 7 33,-1 1 11,-4 3-16,0-6 5,-1-7 11,2-6 12,1-2 28,1-2 218,1-2-229,0-4-23,0-1-12,0-6 7,2 0-1,1-2-11,2-1 12,6-9-1,-1 6-5,4-5 5,-1 7-16,-1 1 0,2 3 16,3-1-28,-4 5-10,1 0-1,-6 5-28,-2 2-28,5 5 12,-3 1-35,3 6-195,1 9 95,-3-3-320,4 20 158,-6-14-90,2 10-90,-4-9-117,1 2-186,-1 0-284,1 1-387,0-2-522,3 0-430,2-4-314,3-3-141,3-5 567,2-4 1624,1-5 728,3-3 0,-1-5 0,2-2 0,-2-4 0,0-3 426,-1-2 1696,-3-2 388,-3-2 10,-2 1-358,-3-1-403,-1 0 1770,0-11-2729,-4 11-116,0-6-101,-3 15-107,-2 2-90,1 1-111,-1 3-124,0 1-190,0 1 5,0 6 56,0 2 6,1 7 0,0 4 23,2 3-29,0 6-5,1 1-6,0 5-16,0 3 5,3 23-6,-3-12-272,-2-14 0,1-1 272,-2 13 0,0-2 0,-1-9 1,0 0 5,0 5-1928,0 15 1951,-1-37 173,-1-3-34,-1-8 12,-1-1-29,0-7 353,-2-3-442,-1-4-22,-3-7-1,-1-5 1,0-5-6,0-6 8,5-8 1,0-4-408,0-14 396,3 8 1,1 1 24,5-13 18,3-1-26,-2 32 0,1-1-679,4-29 732,0 4 1,1 4-18,-2 4-5,1 3 44,3-11-77,-2 15-24,5-6 1,-4 20-6,4 4-79,2 3 79,4 3-22,3 4 11,3 4-632,3 4 621,1 4 0,0 5 11,-1 5 1541,-1 7-1547,-1 6-11,-2 5-11,-2 4-22,3 22 22,-10-11-11,0 14-6,-13-19 808,-4-2-808,-7-2-209,-6-2 158,-6-2-27,-7-2-51,-4-2-89,-4-2-152,-4-3-302,-5-2-927,-1-2-3639,-5-2-3863,6-3 8818,5-4 1,18-3 0,8-2 0</inkml:trace>
  <inkml:trace contextRef="#ctx0" brushRef="#br0" timeOffset="92343">17175 7287 16217,'6'-52'517,"-1"1"1,1-1 0,-1 0 0,0 5-1,-2 3 1,4-1-1109,4-10 1,3 0 0,2 2 759,-1 10 1,2 3 0,-1 1-1428,4-10 1,2 1 1439,-2 6 0,1-2 0,1 2 56,4-5 0,1 3-343,3-2 0,1 0 435,2 1 0,1-1-483,3 2 1,1 0 619,2 1 0,2 2-454,2 0 0,2 3 395,1 1 0,3 2-105,1 1 0,1 2-7,3 1 0,1 3-27,1 1 1,1 2-135,-18 9 0,0 0 1,1 2 87,0 0 0,0 1 0,0 1-163,1 1 0,0 0 1,0 1-166,1 1 1,-1 1-1,1 0 92,-1 1 0,1 2 0,-1-1-132,21 0 1,0 0-72,-2 3 1,-1 0-12,-2 2 0,-1 2 2,-2 1 1,-1 3-2,-5 0 0,0 3 210,-4 1 0,-2 3-235,-3 2 0,-1 1-18,-4 2 0,-1 2 51,-2 1 1,-1 2-33,-3 0 1,-1 4-40,9 14 1,-2 3-18,-8-8 1,-2 1-13,7 14 0,-4 1-6,-9-11 0,-3-1 84,-1 2 0,-1 1 63,-1-1 1,-2 0-18,-1 0 1,-1-1 111,-1-1 1,-1 0 431,-1-1 0,-1-1-309,-1-1 1,-1 0 507,0-2 1,-2 0-432,1-1 0,-1 0 68,-3 30-431,-2-21 1,-2 0 492,-7 18-102,3-23 1,-1-2 1144,-9 6-858,-5-5 86,-3-6 94,-4-6 82,-2-6 674,-20-7-413,12-6-1112,-12-7 779,19-7-258,2-7 312,-7-17-909,13 4-192,-6-13-618,15 8 44,3-2 51,2-2 174,2 0 197,2 1 218,1 1 184,1 3 122,-2 3 64,1 4 112,0 3 0,-1 4-20,1 4 2156,1 3-2179,2 4 69,2 3-131,2 2 3305,1 2-3368,0 1 412,5 5-327,1 2 12,6 8-75,2 2 3,3 4-36,13 16 90,-5-9 1,1 2-1,-4-6 1,0 1-1270,5 4 0,0-2 1455,3 2 3,0-3 54,1-2 38,-1-3-25,0-2 72,11 2-61,-9-7-537,6 0 611,-13-10 67,-2-1 2328,-1-3-2296,0-3 118,1-3 10,1-6-36,1-2-96,1-4-1224,2-1 1028,0-4-927,2-2 788,0-2 165,1-1-392,1-2-58,0 0-420,-1-1 503,-2 4 44,-2 1-93,-5 4-10,-2 3 1028,-5 4-1009,-1 0 797,-6 6-1143,-1 1 120,-5 6-810,-1 2 170,0 4-4761,0 4 5649,-1 7 0,0-7 1,0 1-1</inkml:trace>
  <inkml:trace contextRef="#ctx0" brushRef="#br0" timeOffset="101792">16559 13431 20526,'0'-11'1551,"0"3"-990,0 8 833,0 0-1388,-37 18-12,23 10-3,-8-4 1,1 3-1210,11 33 1148,6-28 0,1 1-64,0 1 0,2 1-135,0-1 0,0 3-1263,2 15 0,1 1 1532,0-7 0,1-2 0,-1-4 0,0-4 0,2 4 0</inkml:trace>
  <inkml:trace contextRef="#ctx0" brushRef="#br0" timeOffset="102354">16248 13914 16124,'-4'-5'4581,"1"1"-4262,3 4-644,56-33-1546,-25 28 1633,7-11 0,4 1-404,0 17 1,-1 5 355,14-4 115,-1 0 1,-1 0 97,-4-5 56,12-3 39,-23-2 51,-4-5 39,-4 0 534,-5-1-377,-5-2 78,-6 1-2850,-4 0 2928,-4 1 1,-4 1-1,-1 0 1515,-18-6-1447,0 7-89,-15-2-236,10 11-34,4 4 3342,8 0-3448,1 1-22,3 2-12,2-2-11,2 2 6,0-1-11,6 4 16,2-3 17,12 4-5,-1-6-1,9 1-5,-4-4 17,1-2 11,2-2 17,-1-4 5,0-2 23,-1-2 22,-2-2 191,2-6-96,-8 4 6,-1-5-11,-11 6-34,-1 0-39,-4 1 34,-8-7-90,-1 6 0,-8-4 56,-7 6-62,5 3 12,-7 1 11,2 7-45,9 2-28,-6 5 5,9 4-10,-4 16-6,6-4-17,-4 13-12,9-7-27,2 2-84,3 1-370,7 14 101,2-10-101,9 11-156,2-15-729,5-1 298,2-1-315,4-4-487,1-3-599,2-2-936,0-4 2640,20-1 0,-29-8 0,11 0 0</inkml:trace>
  <inkml:trace contextRef="#ctx0" brushRef="#br0" timeOffset="102916">17429 13768 17665,'6'-45'971,"-1"-1"0,1 5 0,-1 6-367,-4 11-94,0 3 826,-1 4-950,0 3 244,0 4-406,0 2 129,-1 4-404,0 1 404,0 3-409,1 7 61,0 2 6,1 8 1,1 3-1,0 4-17,2 2 12,0 3-6,-2 2-20,1 0 1,-1 1-9,0 9-481,0-9 1,0-1 486,-2-2-65,1 6 75,-1-14 24,0 3-1,-1-14 22,1-3 23,-1-4 168,1-1 827,1-14-1001,2-5 43,0-8-49,3-2-10,-1 2 16,2-3 7,2-4-7,2 0 85,10-16-766,-4 12 720,7-9-266,9 0 205,-13 18 0,11-8-12,-16 22-16,0 3 0,0 2-11,8 2 6,-6 4 686,5 3-703,-7 4 423,-1 5-429,4 12-11,1 20 28,-4-5-699,-4 9 705,-9-21-3160,-2-1 3154,0-1 7,-2 3 4,1-9 6,-2 2 11,1-12 481,0-2-436,2-3 3521,0-1-3533,0-9 10,0 0 1,1-10-10,1 2 16,4-4 6,1-2 5,3-3 6,1 0-5,3-1-12,0 1 22,1 1 40,7-5-78,-7 9 10,7-5-55,-11 14-1,1 3-27,-4 5 11,-1 2 11,1 4-17,0 3 6,0 4-23,1 4-5,-1 3-23,-1 4-167,2 17-12,-3-5-1531,-1 13 1240,-4-10-314,0 1-621,-1 2-1563,0-1-6285,0-3 9315,0-7 0,0-13 0,0-7 0</inkml:trace>
  <inkml:trace contextRef="#ctx0" brushRef="#br0" timeOffset="103400">18425 13757 23528,'10'-41'386,"0"0"1,-1 3 0,-3 10-163,-5 22 522,-1 4-718,0 0 163,0 8-180,0 1 0,0 10 81,1 16-78,1 7 0,-1 2-19,1 16-1209,0-13 1,-1-3 1185,0-5 0,0 0-350,1-2 305,-1 0 0,2-3 17,-2-2-15,1-5 27,-1-3-7,0-5 18,0-3 33,-1-7 2589,0-2-2600,0-16 449,-2-2-444,1-13 23,-2-1-17,-1-5 0,-2-5-680,0-6 714,0-5-23,1 8 0,1-1-8,0 8 0,1 0-550,-1-11 0,0 0 558,-1-16 6,0 21 0,0 0 0,-3-17-12,3 21 1,0 3 16,-1-7 1,4 3-35,0 3 29,8 2-17,2 3-455,9 1 467,5 2-7,7 4-10,4 2-2244,6 4 2243,2 3-5,3 6 188,0 2-177,-2 7 112,-1 4-112,-4 6 11,-4 6-11,-5 4-5,-5 5-23,-6 3 0,-7 3 5,-5 2-21,-14 17 32,-6-12 1925,-13 11-1924,-5-18 5,-3-3 0,-4-3-5,-1-3 11,-1-4-61,2-3-68,2-4-106,3-4 559,4-3-1052,5-3-605,5-2 1414,4-7 1,9 4-1,3-5 1</inkml:trace>
  <inkml:trace contextRef="#ctx0" brushRef="#br0" timeOffset="103609">19023 13645 23640,'-3'0'1882,"1"0"-1086,2 0-1720,0-11-264,5 6-1815,2-7-6490,5 9 9493,-1 0 0,-5 3 0,-2-1 0</inkml:trace>
  <inkml:trace contextRef="#ctx0" brushRef="#br0" timeOffset="104398">19527 13402 23467,'0'-4'2123,"0"1"-6921,0 3 4831,3 52 1387,-3-26-1414,2 7 0,-1 1 10,-3-5 528,0-3-539,-4 0 6,-1-2 1,-2-3-1,1-2 0,-2-3 23,-4 2-1,4-7 46,0 0 3397,5-7-3353,3-3-28,1-5-39,1-2 495,0-6-511,4-3-12,1-3 33,11-19-33,-1 5 0,7-14 6,-2 10-578,3-1 583,1 1-5,2 3-17,0 4 11,-2 4-17,-1 4-3176,2 1 3153,-7 9 7,1-1-12,-4 10 0,-4 3 6,5 4-17,2 15 28,-5-1-17,5 12-22,-10-4-1884,-2 2 1850,-3 1 493,-2-1-532,0 0-410,2 7 247,0-11-33,4 5 17,1-14 17,2-4 12,3-3 32,2-4 34,3-3 39,1-1 51,2-5 2496,0-1-2407,1-7 2586,1-2-2525,-1-4 29,0-2 22,-1-4 23,-1-1 11,-1-1 284,0 1-31,3-6-145,-7 10 239,1-3-274,-11 15-45,-2 2-57,-2 5-32,-1 2-68,-3 2 0,-1 1-6,-6 7 0,3 0-5,-2 3 6,4 4-1,2-4 12,1 3-12,4-5 0,3-1 1,3-1-3410,4-2 3410,4-2-29,4-2-306,3-1 318,3-2-1,1-3 23,14-8 11,-12-2 1,9-8 16,-16 2 0,-1-3 11,-2-2 3226,-3-3-3209,-1 0 11,-5 0-2908,0 0 2948,-4 2 5,-2 4 5,-2 3-5,-2 3 0,-3 3-28,-2 3-5,-4 1 55,-9 2-72,1 2 3391,-15 4-3430,10 4-18,-8 5 1,9 4-1,-2 4-16,1 4 6,1 4-7,0 4-16,3 3-816,3 1 760,3 1-820,5 15 573,6-10-83,8 9-152,9-18-201,7-3-387,7-4-733,5-4-2427,6-5 4314,8-2 0,-23-6 0,0-2 0</inkml:trace>
  <inkml:trace contextRef="#ctx0" brushRef="#br0" timeOffset="104971">21030 13448 17128,'33'-39'551,"0"1"0,-1 2 0,-12 11 2165,-20 22-2693,-4 4 1408,-2 4-1420,-4 4 871,-2 3-876,-3 3-34,-2 1 39,-1 1-11,-2 0-6,-1 2-22,-24 17 17,16-13 2976,-19 11-2959,21-20 11,2-3 5,1-3-96,3-4 124,4-3 12,4-3 5,4-3 67,2-12-78,4 2-5,1-10 27,11-6 40,6-3-73,5 1-1,4 6-16,-5 13-11,-1 2-6,2 2 416,-1 4-416,1 3 131,0 2-109,1 4-33,0 4-11,1 4-6,19 25 12,-14-11 5,15 19-773,-19-18 773,0 1-28,1-2-5,1-1 10,-1-2-27,13 2 28,-8-8 16,8 0-5,-12-11-29,-1-2 46,0-4 11,11-10-6,-9 0-6,9-10 18,-3-13-1498,-8 2 1492,8-16-34,-10 4-2625,1-5 2648,0-5-6,-1-5-43,-9 17 1,1-3 61,-4 1 1,0 1-3,0 0 0,-2 1 5,-2 6 1,-3 3 27,-1-5-103,-2 6 165,-3 6-33,-1 6 5,-3 5-17,-1 5 907,1 3-940,1 4 2978,0 2-3006,0 2 897,-2 4-897,-5 12-6,1 2-435,-5 13 429,4-1 6,2 5 0,3 6-5,1 4-9,5-9 0,1 1-9,3 22-549,1-19 0,1-1 494,9 20-28,3-2-62,4-2-34,1-4-106,-6-19 0,1 0-101,7 13-117,5 9-191,-12-24-398,-1-4-817,-2-3-3440,0-4-3909,-3-4 9281,-1-4 0,-4-6 0,-3-3 0</inkml:trace>
  <inkml:trace contextRef="#ctx0" brushRef="#br0" timeOffset="105201">21610 13209 26827,'56'-23'56,"0"-1"0,-11 3 0,-3 5-28,10 12-1089,-18 2 1083,-4 0-10,-3 0 341,-4 1-342,-5 0 151,-3 1-212,-3 0-85,-4 0-150,-3 0 383,-2 0-8316,-2 0 8218,-2 3 0,1-3 0,-1 3 0</inkml:trace>
  <inkml:trace contextRef="#ctx0" brushRef="#br0" timeOffset="105643">22698 13071 23928,'49'-13'-504,"0"1"0,-2 0 0,-3 4-1493,11 4 1997,-20 3 0,-2 0 0,3-1 0,0 2 0</inkml:trace>
  <inkml:trace contextRef="#ctx0" brushRef="#br0" timeOffset="105840">22779 13436 21725,'48'-16'-51,"0"0"1,-3 1 0,-4 2-169,4 3 1799,5-2-2269,3 2-449,4-1-962,5 1-2816,-19 4 1,0 1 2936,14-3 0,-2 2 0,-41 3 0</inkml:trace>
  <inkml:trace contextRef="#ctx0" brushRef="#br0" timeOffset="107465">23988 13313 19697,'-5'-51'546,"-1"1"1,2 4 0,3 5-160,7 8-40,2 1 1401,4 3-1474,-2 4 191,4-1-275,-6 9-61,1 2-56,-7 11 486,-1 2-565,-1 3 290,0 2-273,0 5 917,0 5-916,0 5-7,0 5 12,0 3-11,-2 5 5,-1 0-3403,-1 3 3392,0 0-11,0 0-946,-1 14 941,1-13 10,0 7 6,2-18 0,-1-4 11,1-6 6,0-5 2940,-1-2-2794,2-4 1390,-2-6-1491,1-11-40,0-4 0,1-8-3402,1 1 3391,4-2-608,2-3 614,6-1-137,15-15 143,-2 10-1,12-9 3,-12 23 1,0 1-15,15-8-9,-14 10 1,1 1 9,9-3-1,-1 3-6,-3 4 3005,-2 3-3010,-2 4 881,-2 3-886,-2 3-12,-1 5 245,-3 2-300,7 15 21,-10-2-22,3 11-27,-10-4-287,-2 15 85,-3-8-79,-1 10-95,-3-14-62,2-1-39,0-2-5,1-2 33,1-4 67,2-2 101,0-4 107,1-3 116,1-5 97,1-2 66,3-4 46,1-4 33,2-4 45,3-5 34,2-3 44,1-4 45,2-1 34,0-3 10,1-1 12,-1-1-16,-2 0-1,0 3 28,-4 2 23,-2 4 27,-4 3 276,-3 4-315,-4 5-274,-3 1-39,-2 4-11,-3 5-1,1 0 1,-2 4-1,2-1 7,0 3 4,2-3-16,3 2-5,2-4 5,2 0 0,2-1 5,1-1 12,1-1-11,2-2 5,1 1 11,-1-2 6,1-2-3369,-1-1 3402,0-4-5,-2-2 17,0-3-11,-1-4-1,0-1-5,-1-3 6,-1-1-12,-2 0 23,0 0 0,-2 0 112,-2-4 3296,0 8-3397,-3-2-16,-2 11-12,-1 1-45,-3 2 6,-2 2 5,-1 1 0,-3 1 6,-3 3-11,-3 1-6,-1 3-5,-1 4-279,-8 13 262,7-5-11,-10 20-1,17-15-16,-3 9-11,10-10-34,3 1 5,3-1-16,2 0-22,5-1-18,3-1-27,8-2-34,4-1-45,6-3-33,3-2-68,5-3-39,2-2-12,3-4 31,0-1-30,1-3 61,-1-3 102,0-2 111,-2-6 101,-2-2 79,-3-3 39,-3-2 39,-5-1 274,3-11 40,-5-2-241,-2 1 11,-7 6 493,-4 5-515,-5 9 134,-2-1-54,-5 11-265,-3 2 0,-7 8-23,-3 7-33,0 2 45,3 3-6,6-4-12,3 0 35,2 0-40,0 0 6,5 0-6,1 0 23,4-2-29,3 1-33,12 1 0,8-2 28,12-2 28,-5-7-769,-2-5 780,-12-4 0,0-3-260,-1-3 293,-2-2 1,-1-2 28,-1 0 28,-3 0 0,-2 1 22,-3 1 185,-3-2-151,-4 6-34,-1 0 727,-3 4-794,-1 3 242,-3 0-287,-2 1-6,-3 1-16,-2 3 11,1 3-5,-1 3-7,2 1-16,1 3 23,2 0 5,2 1-3398,3 1 3432,1-1-40,4 2 1,1-3-7,13 6 12,-1-6-5,9 3-6,-2-8-17,3 0 5,19-3 23,-9-3-1364,12 0 1375,-15-5 11,-3-2-11,-1-4 1771,-4-5-1754,-2-3-153,-3-3 198,-3-4 28,-2-2-17,-4-2 0,-1 0 5,-4-2-5,-3 1 6,-3 0 67,-8-9-107,0 10-5,-21-17-67,12 25 1472,-11-6-1613,13 17 973,1 4-1454,0 2-327,1 1-2205,0 2 2352,-3 4 0,8-3 0,0 2 0</inkml:trace>
  <inkml:trace contextRef="#ctx0" brushRef="#br0" timeOffset="108624">26638 13093 19999,'7'-44'425,"0"-1"1,-1 4 0,1 5-2623,4-2 2455,-3 10-40,5-5 1482,-5 16-1392,2 0 816,-3 7-1124,-2 2 731,-3 6-736,-2 5 3402,1 4-3397,1 5 12,-1 7-7,1 3-27,-2 20 22,-3-8 5,-2-2 1,-3 0-1263,-5 7 1251,-8 13 0,3-17-665,-2-1 677,1-2-339,1-4 350,2-6-1,3-3 12,3-6 180,1-3-113,4-5 1142,1-4-1175,4-6-2564,0-5 2502,1-5 10,2-4 12,2-4 7,1-3 21,2-5-33,2-3 33,6-27-2191,-2 10 2155,-5 16 0,0-1 8,3-18 0,-4 16 1,-1-2 370,0 3 1,0 1-377,-1 0 0,0 2-162,4-17 185,-5 28-3,1 4-48,-2 9 2470,0 3-2453,-2 6 2096,15 16-2096,-2-1-12,12 18 283,-5-2-277,1 5-6,0 5 12,-6-8 0,0 1-6,8 18-6,-8-16 0,0-1 1,8 12-1353,0-3 1358,0-4 0,1-4 0,-2-6-140,1-3 128,-4-5 12,-1-4 12,-4-4 21,-2-3-22,-4-4 404,-3-2-387,2-7 1343,-2-3-1331,2-15-24,-4 2 1,1-12-6,-4 4 1,-1-5-942,-1-4 947,2-3 0,-1-1-610,2-14 593,0 15 11,1-5 0,-1 21 6,-1 7-6,0 2-28,0 6-44,-2 3 363,0 3-728,5 11 534,2 1-847,6 9-197,6 1-318,5 2-976,6 3-616,6 2-6334,3 3 2039,-1-4 7085,-4-3 1,-17-12 0,-6-4-1</inkml:trace>
  <inkml:trace contextRef="#ctx0" brushRef="#br0" timeOffset="109010">27939 13092 22013,'-23'-39'190,"1"0"1,1 2-1,3 11 1698,5 20-1832,-1 4 690,-3 0-718,-2 2-11,-14 8-6,6 0 23,-21 15-46,20-5 209,-8 8-203,15-5 481,2 1-492,5 2-45,4 10 23,5-8 11,6 7-11,5-13-23,18 5 29,10-4 33,3-2-446,2-8 451,-11-8 7,1-3 653,-2-3-620,0-2-12,-3-4 18,-1-3 10,-3-3 1,-1-4 84,4-13-74,-7 5-765,3-13 782,-9 12-10,-3-1 16,-3 2-6,-2 2-10,-1 2 55,-9-4-100,1 8-6,-8-3-6,2 12 606,-1 1-628,1 4 27,1 2-155,-2 1 835,4 5-853,-2 2-324,3 13 128,4-1-112,0 9-128,7-5-197,4 3-302,5 0-504,5 1-6733,17 11 180,-9-11 7290,9 5 0,-22-21 0,-4-4 0</inkml:trace>
  <inkml:trace contextRef="#ctx0" brushRef="#br0" timeOffset="109776">28499 13182 18262,'27'-49'548,"0"-1"1,-3 4 0,-5 7 2041,-13 17-2198,-3 1 802,-3 3-959,-6 2-78,-5 4-50,-9 2 61,-28 4-107,6 4-502,10 2 1,0 2 474,-18 6-17,2 4-6,3 6-11,3 1 873,6 3-868,6 1-16,6 0 11,8 0 0,5-1-190,7-2 184,4 0 17,8-2-16,4 1 5,8-3-6,6-1 1052,4-4-1046,3-2-5,4-4-1,1-2 0,1-3 6,1-6 0,-2-2 6,-1-6 0,-3-3 16,-3-5 6,-3-2-11,-1-6 11,-3-5-17,0-5 0,-2-5-310,-7 7 1,-1-2 309,-3 8 0,-1 0-633,3-12 0,-1 1 650,-5 11 0,-1 1 6,5-29-219,-3 4 261,-5 22 0,0 2 8,-1-11 0,0-3-12,-2 27-21,0 5 354,0 7-416,0 3 1070,0 5-1054,-1 4 1700,1 7-1710,0 6-7,0 8-4,0 5-1,0 6-6,0 4-952,0 5 964,0 1 11,0 4-12,0-1-459,3-5 1,0 1 409,2 10 19,0-15 0,1-2-65,2-6 18,2-6-19,1-3-4,1-6-28,0-3-45,2-3-17,1-4 1,1-3 38,3-2 63,2-3 1253,3-3-1181,10-7 67,-8-2-11,7-7 23,-13 1 56,-2 0-40,-1-1-36,-2 1 69,-3 2 18,-2 4 16,-3 2-10,-2 4-1,-3 2 852,-1 2-812,-1 2-62,-4 2-123,1 1 27,-4 2-5,2 2-17,1 0 40,1 1-23,1 0 0,11 10-6,1-8 1,11 6-7,0-10 1,5-2 0,4-2 11,2-1 6,2-2-12,0-3 17,-2-3 6,-3-4 11,-3-3 11,-4-3 0,-2-5 68,1-20 5,-6 6-3437,0-13 3392,-9 11-2234,-3-9 2245,-1 13 17,-6-5-11,-1 19-5,-5 4-1,-1 2-16,-2 2-6,-2 3-17,0 2 2280,-8 3-2308,4 2 3420,-5 4-3425,7 4-1,-11 16-16,5 0-1772,-6 14 1783,9-2-11,2 6-582,2 6 509,5 4-2691,5 3 2509,8-14 0,3 0-176,9 20-242,-2-21 1,4-1-79,19 10-207,6-3-342,6-4-778,1-4-6408,-3-6 8449,-7-7 1,-19-10 0,-8-7 0</inkml:trace>
  <inkml:trace contextRef="#ctx0" brushRef="#br0" timeOffset="110307">31896 13873 21741,'-47'0'30,"-1"-1"0,2 1 0,4-1-42,-7-1-654,-7 0 610,-7 0-509,29 2 0,-1 0 537,-4 0 0,0 0-545,-4 0 1,0 0 555,-5 0 1,-1 1-1241,-3 0 1,-2 1 1211,-3 0 0,-5 0 4,14 0 1,-5 0-1,-1 0 1,2 0 40,-5-1 0,1 1 0,-9 0 56,17-1 1,-7 0 0,-6 1 0,-1-1-1,-2 1 1,1-1 0,4 0 0,5 0-325,-4 1 1,4-1-1,2 0 1,-1 0-1,-6 0 293,7 0 0,-4 1 0,-4-1 1,0 0-1,0 0 0,1 0 1,2 1-1,5-1-159,-7 1 1,4-1 0,2 1 0,1-1-1,-2 1 180,-3 0 0,0 0 0,0 0 0,0 0 0,-1 0-101,-1 0 0,0 0 0,0 0 1,0 1-1,-1-1 97,0 1 1,-1-1-1,0 1 1,-1 0 0,1 0-12,-1 0 0,-1 0 1,1 0-1,-1 1 0,0-1-11,10 0 1,0 0 0,0 0-1,-1 0 1,1 0 0,-1 0-6,0 0 1,0 1 0,0-1 0,0 0 0,0 1 0,0-1-5,0 1 0,1 0 0,0-1 1,-1 1-1,-2 0 0,-3 0 1,2 0 1,-2 1-1,-3-1 1,-1 1 0,0 0-1,0 0 1,2 0 0,3 0-9,2-1 0,3 0 0,1 0 0,1 1 0,-2-1 0,-2 1 0,-5 0-7,6-1 1,-4 1 0,-3 1 0,-2-1 0,-2 1 0,1-1 0,-1 1 0,2 0 0,1-1 0,3 0 0,4 1 1,-8-1 0,4 1 0,2-1 1,2 0-1,-1 1 0,-1-1 1,-4 1 0,4-1 0,-3 1 0,-2 0 0,0 0 0,-1 0 0,1 0 0,1 0 0,1 0 0,4 0 2,-4-1 0,3 1 1,2 0-1,0 0 1,1-1-1,-1 1 1,0 0 0,-2 0 0,0 0 0,0 0 0,0 0 1,-1 0-1,1 0 0,-1 0 1,0 0 1,0 0 0,0 1 0,-1-1 0,1 0 0,-1 1 0,1-1-1,-1 1 1,-1-1 0,1 1 0,-1-1 0,1 1-1,-1-1 1,0 1 3,0 0 0,-1 0 0,1 0 0,-1 0 0,1 0 0,-1-1 0,0 2 4,0-1 0,0 0 0,0 0 0,0 0 0,-1 0 0,1 1 0,0-1 3,-1 0 0,0 1 0,0-1 1,0 1-1,0-1 0,1 1 1,-1-1 6,0 1 0,0 0 1,0-1-1,0 1 1,0 0-1,0 0 0,0-1 2,0 1 1,0 0 0,0 0 0,1 0 0,-1 0 0,0 0 0,0 0 4,1 0 1,0 0 0,-1 0-1,1-1 1,0 1 0,0 0-1,0 0-5,1 0 1,-1 0 0,1 1 0,0-1 0,0 0 0,0 0 0,0 0-3,1 0 0,0 0 1,0 0-1,0 0 1,0 0-1,1 1 1,-1-1-3,2 0 0,-1 0 0,1 0 0,0 0 0,0 1 0,0-1 0,0 0-4,1 1 0,1-1 0,-1 0 0,0 0 0,0 1 0,1-1 0,0 0 1,-8 2 1,0-1 0,0 1-1,1 0 1,0-1 0,0 1-3,1-1 1,1 1 0,-1-1 0,1 1 0,0-1 0,0 1-1,3-1 0,0 0 0,1 0 0,-1 0 0,-2 0 0,-1 1 3,5-1 0,-3 1 0,-1-1 1,-1 1-1,0 0 0,1 0 1,2-1-1,2 0-11,-5 1 1,3 0-1,1-1 1,1 1-1,-1-1 1,-3 1-3,1 0 1,-3 0-1,0 1 1,0-1 0,-1 1-1,1-1 1,2 0 1,-5 1 1,0 0-1,0 0 1,2 0-1,1-1 1,3 0-6,2 0 0,2 0 0,2-1 1,-1 0-1,-2 0-3,1 1 0,-3-1 0,0 1 0,0-1 0,3 1 0,3-2 52,-3 1 0,4 0 0,2-1 0,-1 0-93,-13 1 1,1 1 0,1-1-66,3-1 1,2 1 0,0-1-161,4-1 0,1-1 0,1 1-420,4-1 0,0-1 0,1 0 687,-2 0 0,1 0 0,5-1 0,4 0 0,4-1 0,-26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F816-143F-0E2D-3C3F-E3B77F52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F6DC3-798A-F08D-EFA1-F5A7EFA39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1695-FDAC-2FCD-6ACA-F021E4A3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F5A7F-D689-0315-2BFF-DCBBAC79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71E2C-1842-4067-7F50-034D6AAB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695E-A506-5A89-16C5-12546B84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4DB12-4C4E-836F-19D6-658BB854F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2958-CF20-6F37-DDF8-E0375BDE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28F2-D0BA-AB0F-370B-A554CE4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E0945-B59B-8A3F-B40E-DFC2C87A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8BE8B-6C59-80F1-D4BA-494262864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50D75-4924-195D-120E-FF232351E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4CD3-3843-5283-4FED-09903DAC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F256-8814-6ACA-1947-DCCE1041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2618-97AB-A10D-42E9-27AF9307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8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BBB0-16AE-571C-3AB1-5B9FFC95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C8A0C-E6C3-06F3-9E87-A56798C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5E4D-6A72-61AD-2318-F85112B2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2A29-62AC-4A05-F8C6-77AD0D43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3A8B6-A823-612B-F627-2A7E6CC7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7491-B684-1938-E229-75DBD4A6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DFC7-9ECB-BFA8-1114-37C89FE4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017C-7F20-BC55-6F91-AF307C07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9761C-1623-F028-B78A-C7FA8054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7793A-2939-2B89-6C99-070509AE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8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68C9-43C1-FC4C-CB65-B7B6A51C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AB62-9165-5204-E5DF-832156114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AD455-7531-5328-1503-1C7EBA51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CC3D9-6B03-B397-3EC3-96A5D9F4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0762-920B-44AD-3E8E-21A56482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3926-AD2D-86B6-7667-70C2EFAB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9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C68D-564E-FF63-2FEB-AB2A7203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3139-5F82-B8DB-CE30-DBF81BD42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08968-203F-9F83-8D6F-B0976EF58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03350-2BEA-25AC-B52E-AD2CA55CB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9312A-39F4-69BD-252B-09CCD62EA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924A9-9587-7AD2-BF4B-8E45F202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D012A-F4E3-93B6-BB13-C86B98E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FF491-F074-5F37-9269-A2798E54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F4B-FBEB-4E5D-C148-D24124C4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85771-FD71-F39E-D224-110590147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44F94-40C7-EBCB-85F5-87268A5B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E921C-371A-BCE4-2C44-F5DC2EAB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BCAD4-8681-DA26-BD24-B65E6136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D12D2-6191-9220-A0F4-D20DCC30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9438-3266-0489-8B1D-4DFCF17C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4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BFEC-4C38-357A-8D59-9EBA2546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4D9C6-3070-2E87-95C6-2AA756E61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AE837-41A3-5CFB-EF88-5043D531B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815D-33E0-C012-7423-291DECDF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48AD2-22AF-29AB-B70B-C8D1658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450AD-950C-13E6-5054-F0A15DA2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8100-EA39-C5C2-401E-1CBCA65D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05DCF-D218-EC1A-8765-77CA33E63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A5A8E-B24D-E7C6-F95C-6B8254E1A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623F8-0EFE-85E0-FFE8-BC72A99D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DE9FE-D6EF-CB2C-E04E-242B7F28E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9B0BF-3293-D72D-5F2B-976EC0F2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3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05FA02-054F-93F1-239E-59752D9E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E5AA-231C-F977-7D94-BFDF9F17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DD50B-59EE-F5B8-E8FA-B31EF1338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DC94E0-1368-7144-ACF7-65A240D74667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A6906-E4D8-51F4-84AA-C0CCA4B2C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B0B53-8112-F392-23E6-64151477D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DA1518-83C8-D340-A5A3-F293BBAE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0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00B756-3B0A-AF26-DDF6-E437ED31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AA6A4-1035-5981-D0BD-3A889E3EA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2CD6A0-A73C-A3F9-55CA-70F483B2A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2533965-F0E9-D195-0E6F-874C61AE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91F8AC-3967-827B-D573-78651B0B9C04}"/>
                  </a:ext>
                </a:extLst>
              </p14:cNvPr>
              <p14:cNvContentPartPr/>
              <p14:nvPr/>
            </p14:nvContentPartPr>
            <p14:xfrm>
              <a:off x="1053720" y="198000"/>
              <a:ext cx="10429200" cy="543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91F8AC-3967-827B-D573-78651B0B9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360" y="188640"/>
                <a:ext cx="10447920" cy="54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9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23410-C363-9F4E-7FF2-88B77088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9C281B-DC22-8874-08FA-19540D564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6DBD9CA-AFD2-9225-6E03-40FC81C6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D15BD9-044F-C31C-0C14-3C624C9FFF9B}"/>
                  </a:ext>
                </a:extLst>
              </p14:cNvPr>
              <p14:cNvContentPartPr/>
              <p14:nvPr/>
            </p14:nvContentPartPr>
            <p14:xfrm>
              <a:off x="37440" y="-360"/>
              <a:ext cx="11843280" cy="672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D15BD9-044F-C31C-0C14-3C624C9FFF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80" y="-9720"/>
                <a:ext cx="11862000" cy="67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79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598AC-2732-C6FE-45F7-41DA97D6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83B4CC-F1E3-90BD-277D-58C7E2B2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ED19D0A-3F98-2548-B794-5F431ADE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DA8623-42C6-62FF-DE02-1219307EB7DF}"/>
                  </a:ext>
                </a:extLst>
              </p14:cNvPr>
              <p14:cNvContentPartPr/>
              <p14:nvPr/>
            </p14:nvContentPartPr>
            <p14:xfrm>
              <a:off x="555840" y="185040"/>
              <a:ext cx="7421400" cy="71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DA8623-42C6-62FF-DE02-1219307EB7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480" y="175680"/>
                <a:ext cx="744012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00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404ED-4865-5383-DCC6-367C4A67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9A420C-30DF-068A-624C-31456E09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DEBB13B-C14D-5E34-CA76-DCCC0915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EF95FF-F630-D643-148C-34614CB5C3B9}"/>
                  </a:ext>
                </a:extLst>
              </p14:cNvPr>
              <p14:cNvContentPartPr/>
              <p14:nvPr/>
            </p14:nvContentPartPr>
            <p14:xfrm>
              <a:off x="353520" y="246240"/>
              <a:ext cx="11505960" cy="474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EF95FF-F630-D643-148C-34614CB5C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60" y="236880"/>
                <a:ext cx="11524680" cy="47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0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E01BF-2DEF-84DE-F499-419E3153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E5C4D9-D396-2D33-E79A-C38195458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28715B-1BF3-B6C8-47BB-CAD8B81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EC3B31-77AF-A723-197A-92D96773FB31}"/>
                  </a:ext>
                </a:extLst>
              </p14:cNvPr>
              <p14:cNvContentPartPr/>
              <p14:nvPr/>
            </p14:nvContentPartPr>
            <p14:xfrm>
              <a:off x="191160" y="228960"/>
              <a:ext cx="8807760" cy="594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EC3B31-77AF-A723-197A-92D96773FB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00" y="219600"/>
                <a:ext cx="8826480" cy="59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75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57B4B-E410-4970-B798-5C9B6237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91556F-0A1C-FF53-058C-F7C506BB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3571DD4-9620-7EAD-53A1-757DA6BF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3B4B7E-613F-F6A0-DCCC-A566B5C039FE}"/>
                  </a:ext>
                </a:extLst>
              </p14:cNvPr>
              <p14:cNvContentPartPr/>
              <p14:nvPr/>
            </p14:nvContentPartPr>
            <p14:xfrm>
              <a:off x="3043080" y="878760"/>
              <a:ext cx="5354640" cy="333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3B4B7E-613F-F6A0-DCCC-A566B5C03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3720" y="869400"/>
                <a:ext cx="5373360" cy="33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27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ECBE7-53A3-9B4A-F1C5-5109F81B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1456DF-4969-DE0F-FD04-5530108BC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F3ED7F4-0E78-2DFD-209B-9FBE2157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428D1D-16D0-A81C-2883-41776D00BE06}"/>
                  </a:ext>
                </a:extLst>
              </p14:cNvPr>
              <p14:cNvContentPartPr/>
              <p14:nvPr/>
            </p14:nvContentPartPr>
            <p14:xfrm>
              <a:off x="886680" y="187560"/>
              <a:ext cx="9126000" cy="667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428D1D-16D0-A81C-2883-41776D00B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320" y="178200"/>
                <a:ext cx="9144720" cy="66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93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C73A5-6EF3-0256-1F9F-1375EC8D7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E88E0B-82EC-16A2-A1ED-06BDED7BD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C1EEF64-41C2-C514-7611-0937B755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2E0DF9-8531-0F4C-7A95-819339B5AFF4}"/>
                  </a:ext>
                </a:extLst>
              </p14:cNvPr>
              <p14:cNvContentPartPr/>
              <p14:nvPr/>
            </p14:nvContentPartPr>
            <p14:xfrm>
              <a:off x="172800" y="43200"/>
              <a:ext cx="11967840" cy="671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2E0DF9-8531-0F4C-7A95-819339B5AF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0" y="33840"/>
                <a:ext cx="11986560" cy="67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98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A08B0-D143-F6AC-58E3-C8FE85A9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239217-BDE5-7987-BED7-9059F7827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73276B5-26A2-DE89-DFEC-5F1639B3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BC656-B835-70E4-9A05-98333F15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2DA9E-0737-7873-3CB3-B9631E136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72D616C-799A-77A8-E893-7F517D0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AAFDD0D-5F62-A3E6-7010-502FF92D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ABCB32-0F1E-5DB5-51F7-A76C7D16976B}"/>
                  </a:ext>
                </a:extLst>
              </p14:cNvPr>
              <p14:cNvContentPartPr/>
              <p14:nvPr/>
            </p14:nvContentPartPr>
            <p14:xfrm>
              <a:off x="246240" y="247680"/>
              <a:ext cx="8967960" cy="603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BCB32-0F1E-5DB5-51F7-A76C7D1697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880" y="238320"/>
                <a:ext cx="8986680" cy="60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41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ED8CA-CE47-C605-8D0D-ADB93768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CAAECA-9DB1-1231-4E8A-6EFD1BB76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53A3310-F438-5C79-EFEC-D034C0EA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585CE-7291-691C-0DB1-30822708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2AABBE-BDD7-39D3-096A-96C8A8B9F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9FDB5BA-D29E-ED73-E842-5900D2CD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7D1BB3-5C9B-76F5-1B16-36380382F0D7}"/>
                  </a:ext>
                </a:extLst>
              </p14:cNvPr>
              <p14:cNvContentPartPr/>
              <p14:nvPr/>
            </p14:nvContentPartPr>
            <p14:xfrm>
              <a:off x="1130400" y="479160"/>
              <a:ext cx="9453960" cy="620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7D1BB3-5C9B-76F5-1B16-36380382F0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1040" y="469800"/>
                <a:ext cx="9472680" cy="62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28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AFFDC-C8A8-62E1-AC2B-8A8EB2BC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F68DC-6AD9-DDC1-8902-DFD27ACCE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FDA8906-BE90-D6BA-960D-E0158A72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FE737D-CAB8-BF40-4BC1-3D6584E441E4}"/>
                  </a:ext>
                </a:extLst>
              </p14:cNvPr>
              <p14:cNvContentPartPr/>
              <p14:nvPr/>
            </p14:nvContentPartPr>
            <p14:xfrm>
              <a:off x="843120" y="88560"/>
              <a:ext cx="10482480" cy="662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FE737D-CAB8-BF40-4BC1-3D6584E44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60" y="79200"/>
                <a:ext cx="10501200" cy="66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6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DFACD-253E-EF8E-CA49-52CC88D1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BB6C9-CA06-8255-75C2-B98C5696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7E571CF-88CA-0D0D-BAD5-92651174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22095C-0A91-CE75-647A-0057B5D1B9A2}"/>
                  </a:ext>
                </a:extLst>
              </p14:cNvPr>
              <p14:cNvContentPartPr/>
              <p14:nvPr/>
            </p14:nvContentPartPr>
            <p14:xfrm>
              <a:off x="195120" y="110880"/>
              <a:ext cx="10005840" cy="493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22095C-0A91-CE75-647A-0057B5D1B9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" y="101520"/>
                <a:ext cx="10024560" cy="49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8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6B698-10B0-307A-83AB-5DD945D2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18938-A7D4-FE19-764C-8774F8D9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2B55CF4-2138-8CB7-50A8-26BB4E46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7F5652-23D8-83E7-975A-B3E552060FEA}"/>
                  </a:ext>
                </a:extLst>
              </p14:cNvPr>
              <p14:cNvContentPartPr/>
              <p14:nvPr/>
            </p14:nvContentPartPr>
            <p14:xfrm>
              <a:off x="693000" y="273240"/>
              <a:ext cx="7592040" cy="485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7F5652-23D8-83E7-975A-B3E552060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640" y="263880"/>
                <a:ext cx="7610760" cy="48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51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AD16E-8C09-7894-4001-CEDACE6A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6B16E4-EB38-8E8E-B49E-52C779FCC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C6985D0-51E2-8AD9-5F7A-412030F2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A80C00-FA6C-9C70-B7C6-F6CFE7EF115A}"/>
                  </a:ext>
                </a:extLst>
              </p14:cNvPr>
              <p14:cNvContentPartPr/>
              <p14:nvPr/>
            </p14:nvContentPartPr>
            <p14:xfrm>
              <a:off x="407160" y="297000"/>
              <a:ext cx="8579160" cy="656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A80C00-FA6C-9C70-B7C6-F6CFE7EF11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800" y="287640"/>
                <a:ext cx="8597880" cy="65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90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79536-527E-27F6-3EAF-25D4FCE65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5DD3AD-656A-CB08-00CC-B7F99C4B4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F80D1BD-37A5-7468-0E61-0CBB6DB3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71C2C8-7DF9-38DA-5CE3-EFE71EF53C8F}"/>
                  </a:ext>
                </a:extLst>
              </p14:cNvPr>
              <p14:cNvContentPartPr/>
              <p14:nvPr/>
            </p14:nvContentPartPr>
            <p14:xfrm>
              <a:off x="1213920" y="220320"/>
              <a:ext cx="6631920" cy="642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71C2C8-7DF9-38DA-5CE3-EFE71EF53C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4560" y="210960"/>
                <a:ext cx="6650640" cy="64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66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8378A-26D4-39BB-46CD-8B15697C0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21400A-40E9-AAE3-E82C-9C28D3E9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24978AE-8076-2DCD-58D8-6CD656BE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77D23F-CF7F-4B61-4246-FBA7631EC59F}"/>
                  </a:ext>
                </a:extLst>
              </p14:cNvPr>
              <p14:cNvContentPartPr/>
              <p14:nvPr/>
            </p14:nvContentPartPr>
            <p14:xfrm>
              <a:off x="1456920" y="195840"/>
              <a:ext cx="7965720" cy="599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77D23F-CF7F-4B61-4246-FBA7631EC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560" y="186480"/>
                <a:ext cx="7984440" cy="60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08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2025-09-13T04:44:13Z</dcterms:created>
  <dcterms:modified xsi:type="dcterms:W3CDTF">2025-09-13T07:26:49Z</dcterms:modified>
</cp:coreProperties>
</file>